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76" r:id="rId2"/>
    <p:sldId id="257" r:id="rId3"/>
    <p:sldId id="262" r:id="rId4"/>
    <p:sldId id="258" r:id="rId5"/>
    <p:sldId id="263" r:id="rId6"/>
    <p:sldId id="259" r:id="rId7"/>
    <p:sldId id="260" r:id="rId8"/>
    <p:sldId id="272" r:id="rId9"/>
    <p:sldId id="264" r:id="rId10"/>
    <p:sldId id="265" r:id="rId11"/>
    <p:sldId id="266" r:id="rId12"/>
    <p:sldId id="267" r:id="rId13"/>
    <p:sldId id="268" r:id="rId14"/>
    <p:sldId id="275" r:id="rId15"/>
    <p:sldId id="273" r:id="rId16"/>
    <p:sldId id="269" r:id="rId17"/>
    <p:sldId id="270" r:id="rId18"/>
    <p:sldId id="274"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F796C-5F29-4886-8DD8-2E1488E60758}" v="111" dt="2022-12-07T02:19:32.9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61" d="100"/>
          <a:sy n="161" d="100"/>
        </p:scale>
        <p:origin x="232"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deep Arora" userId="a10338e433a44f81" providerId="LiveId" clId="{5B8F796C-5F29-4886-8DD8-2E1488E60758}"/>
    <pc:docChg chg="undo redo custSel addSld delSld modSld sldOrd">
      <pc:chgData name="Mundeep Arora" userId="a10338e433a44f81" providerId="LiveId" clId="{5B8F796C-5F29-4886-8DD8-2E1488E60758}" dt="2022-12-07T02:40:19.393" v="1310" actId="1076"/>
      <pc:docMkLst>
        <pc:docMk/>
      </pc:docMkLst>
      <pc:sldChg chg="addSp delSp modSp mod setBg modClrScheme setClrOvrMap chgLayout">
        <pc:chgData name="Mundeep Arora" userId="a10338e433a44f81" providerId="LiveId" clId="{5B8F796C-5F29-4886-8DD8-2E1488E60758}" dt="2022-12-05T00:55:27.655" v="704" actId="26606"/>
        <pc:sldMkLst>
          <pc:docMk/>
          <pc:sldMk cId="888641993" sldId="257"/>
        </pc:sldMkLst>
        <pc:spChg chg="mod ord">
          <ac:chgData name="Mundeep Arora" userId="a10338e433a44f81" providerId="LiveId" clId="{5B8F796C-5F29-4886-8DD8-2E1488E60758}" dt="2022-12-05T00:55:27.655" v="704" actId="26606"/>
          <ac:spMkLst>
            <pc:docMk/>
            <pc:sldMk cId="888641993" sldId="257"/>
            <ac:spMk id="2" creationId="{5F97EEF0-B520-0726-922D-7FBE967B9D98}"/>
          </ac:spMkLst>
        </pc:spChg>
        <pc:spChg chg="add del mod ord">
          <ac:chgData name="Mundeep Arora" userId="a10338e433a44f81" providerId="LiveId" clId="{5B8F796C-5F29-4886-8DD8-2E1488E60758}" dt="2022-12-05T00:55:27.655" v="704" actId="26606"/>
          <ac:spMkLst>
            <pc:docMk/>
            <pc:sldMk cId="888641993" sldId="257"/>
            <ac:spMk id="3" creationId="{F3D8897A-B588-E31E-F8BE-E127063C45F6}"/>
          </ac:spMkLst>
        </pc:spChg>
        <pc:spChg chg="add del mod ord">
          <ac:chgData name="Mundeep Arora" userId="a10338e433a44f81" providerId="LiveId" clId="{5B8F796C-5F29-4886-8DD8-2E1488E60758}" dt="2022-12-04T22:21:50" v="130" actId="700"/>
          <ac:spMkLst>
            <pc:docMk/>
            <pc:sldMk cId="888641993" sldId="257"/>
            <ac:spMk id="4" creationId="{D2D36215-EDFF-E1D7-0C66-F81FD99B892E}"/>
          </ac:spMkLst>
        </pc:spChg>
        <pc:spChg chg="add del mod ord">
          <ac:chgData name="Mundeep Arora" userId="a10338e433a44f81" providerId="LiveId" clId="{5B8F796C-5F29-4886-8DD8-2E1488E60758}" dt="2022-12-04T15:34:20.811" v="106" actId="700"/>
          <ac:spMkLst>
            <pc:docMk/>
            <pc:sldMk cId="888641993" sldId="257"/>
            <ac:spMk id="4" creationId="{F4ABCFD9-B532-ED14-888A-E5ECACD2AD40}"/>
          </ac:spMkLst>
        </pc:spChg>
        <pc:spChg chg="add del mod ord">
          <ac:chgData name="Mundeep Arora" userId="a10338e433a44f81" providerId="LiveId" clId="{5B8F796C-5F29-4886-8DD8-2E1488E60758}" dt="2022-12-04T22:22:09.314" v="132" actId="700"/>
          <ac:spMkLst>
            <pc:docMk/>
            <pc:sldMk cId="888641993" sldId="257"/>
            <ac:spMk id="5" creationId="{FBEBB5BA-B89F-2CFB-B29A-92FA279BC1D1}"/>
          </ac:spMkLst>
        </pc:spChg>
        <pc:spChg chg="add del">
          <ac:chgData name="Mundeep Arora" userId="a10338e433a44f81" providerId="LiveId" clId="{5B8F796C-5F29-4886-8DD8-2E1488E60758}" dt="2022-12-04T15:34:53.419" v="113" actId="26606"/>
          <ac:spMkLst>
            <pc:docMk/>
            <pc:sldMk cId="888641993" sldId="257"/>
            <ac:spMk id="13" creationId="{55D4142C-5077-457F-A6AD-3FECFDB39685}"/>
          </ac:spMkLst>
        </pc:spChg>
        <pc:spChg chg="add del">
          <ac:chgData name="Mundeep Arora" userId="a10338e433a44f81" providerId="LiveId" clId="{5B8F796C-5F29-4886-8DD8-2E1488E60758}" dt="2022-12-04T15:34:53.419" v="113" actId="26606"/>
          <ac:spMkLst>
            <pc:docMk/>
            <pc:sldMk cId="888641993" sldId="257"/>
            <ac:spMk id="14" creationId="{9AA72BD9-2C5A-4EDC-931F-5AA08EACA0F3}"/>
          </ac:spMkLst>
        </pc:spChg>
        <pc:spChg chg="add del">
          <ac:chgData name="Mundeep Arora" userId="a10338e433a44f81" providerId="LiveId" clId="{5B8F796C-5F29-4886-8DD8-2E1488E60758}" dt="2022-12-04T15:34:53.419" v="113" actId="26606"/>
          <ac:spMkLst>
            <pc:docMk/>
            <pc:sldMk cId="888641993" sldId="257"/>
            <ac:spMk id="15" creationId="{7A5F0580-5EE9-419F-96EE-B6529EF6E7D0}"/>
          </ac:spMkLst>
        </pc:spChg>
        <pc:spChg chg="add del">
          <ac:chgData name="Mundeep Arora" userId="a10338e433a44f81" providerId="LiveId" clId="{5B8F796C-5F29-4886-8DD8-2E1488E60758}" dt="2022-12-04T15:34:53.419" v="113" actId="26606"/>
          <ac:spMkLst>
            <pc:docMk/>
            <pc:sldMk cId="888641993" sldId="257"/>
            <ac:spMk id="17" creationId="{DD3981AC-7B61-4947-BCF3-F7AA7FA385B9}"/>
          </ac:spMkLst>
        </pc:spChg>
        <pc:spChg chg="add del">
          <ac:chgData name="Mundeep Arora" userId="a10338e433a44f81" providerId="LiveId" clId="{5B8F796C-5F29-4886-8DD8-2E1488E60758}" dt="2022-12-04T22:23:01.796" v="143" actId="26606"/>
          <ac:spMkLst>
            <pc:docMk/>
            <pc:sldMk cId="888641993" sldId="257"/>
            <ac:spMk id="18" creationId="{D1D34770-47A8-402C-AF23-2B653F2D88C1}"/>
          </ac:spMkLst>
        </pc:spChg>
        <pc:spChg chg="add del">
          <ac:chgData name="Mundeep Arora" userId="a10338e433a44f81" providerId="LiveId" clId="{5B8F796C-5F29-4886-8DD8-2E1488E60758}" dt="2022-12-04T22:24:32.494" v="159" actId="26606"/>
          <ac:spMkLst>
            <pc:docMk/>
            <pc:sldMk cId="888641993" sldId="257"/>
            <ac:spMk id="22" creationId="{D1D34770-47A8-402C-AF23-2B653F2D88C1}"/>
          </ac:spMkLst>
        </pc:spChg>
        <pc:grpChg chg="add del">
          <ac:chgData name="Mundeep Arora" userId="a10338e433a44f81" providerId="LiveId" clId="{5B8F796C-5F29-4886-8DD8-2E1488E60758}" dt="2022-12-04T22:29:40.975" v="169" actId="26606"/>
          <ac:grpSpMkLst>
            <pc:docMk/>
            <pc:sldMk cId="888641993" sldId="257"/>
            <ac:grpSpMk id="68" creationId="{9AE4726C-1831-4FE3-9A11-227F0DC2F0BC}"/>
          </ac:grpSpMkLst>
        </pc:grpChg>
        <pc:grpChg chg="add del">
          <ac:chgData name="Mundeep Arora" userId="a10338e433a44f81" providerId="LiveId" clId="{5B8F796C-5F29-4886-8DD8-2E1488E60758}" dt="2022-12-04T22:29:40.975" v="169" actId="26606"/>
          <ac:grpSpMkLst>
            <pc:docMk/>
            <pc:sldMk cId="888641993" sldId="257"/>
            <ac:grpSpMk id="72" creationId="{E916825F-759B-4F1A-BA80-AF7137691EC5}"/>
          </ac:grpSpMkLst>
        </pc:grpChg>
        <pc:grpChg chg="add del">
          <ac:chgData name="Mundeep Arora" userId="a10338e433a44f81" providerId="LiveId" clId="{5B8F796C-5F29-4886-8DD8-2E1488E60758}" dt="2022-12-04T22:29:43.351" v="171" actId="26606"/>
          <ac:grpSpMkLst>
            <pc:docMk/>
            <pc:sldMk cId="888641993" sldId="257"/>
            <ac:grpSpMk id="84" creationId="{9AE4726C-1831-4FE3-9A11-227F0DC2F0BC}"/>
          </ac:grpSpMkLst>
        </pc:grpChg>
        <pc:grpChg chg="add del">
          <ac:chgData name="Mundeep Arora" userId="a10338e433a44f81" providerId="LiveId" clId="{5B8F796C-5F29-4886-8DD8-2E1488E60758}" dt="2022-12-04T22:29:43.351" v="171" actId="26606"/>
          <ac:grpSpMkLst>
            <pc:docMk/>
            <pc:sldMk cId="888641993" sldId="257"/>
            <ac:grpSpMk id="88" creationId="{E916825F-759B-4F1A-BA80-AF7137691EC5}"/>
          </ac:grpSpMkLst>
        </pc:grpChg>
        <pc:grpChg chg="add del">
          <ac:chgData name="Mundeep Arora" userId="a10338e433a44f81" providerId="LiveId" clId="{5B8F796C-5F29-4886-8DD8-2E1488E60758}" dt="2022-12-04T22:29:44.774" v="173" actId="26606"/>
          <ac:grpSpMkLst>
            <pc:docMk/>
            <pc:sldMk cId="888641993" sldId="257"/>
            <ac:grpSpMk id="100" creationId="{9AE4726C-1831-4FE3-9A11-227F0DC2F0BC}"/>
          </ac:grpSpMkLst>
        </pc:grpChg>
        <pc:grpChg chg="add del">
          <ac:chgData name="Mundeep Arora" userId="a10338e433a44f81" providerId="LiveId" clId="{5B8F796C-5F29-4886-8DD8-2E1488E60758}" dt="2022-12-04T22:29:44.774" v="173" actId="26606"/>
          <ac:grpSpMkLst>
            <pc:docMk/>
            <pc:sldMk cId="888641993" sldId="257"/>
            <ac:grpSpMk id="104" creationId="{E916825F-759B-4F1A-BA80-AF7137691EC5}"/>
          </ac:grpSpMkLst>
        </pc:grpChg>
        <pc:grpChg chg="add del">
          <ac:chgData name="Mundeep Arora" userId="a10338e433a44f81" providerId="LiveId" clId="{5B8F796C-5F29-4886-8DD8-2E1488E60758}" dt="2022-12-05T00:55:27.655" v="704" actId="26606"/>
          <ac:grpSpMkLst>
            <pc:docMk/>
            <pc:sldMk cId="888641993" sldId="257"/>
            <ac:grpSpMk id="116" creationId="{9AE4726C-1831-4FE3-9A11-227F0DC2F0BC}"/>
          </ac:grpSpMkLst>
        </pc:grpChg>
        <pc:grpChg chg="add del">
          <ac:chgData name="Mundeep Arora" userId="a10338e433a44f81" providerId="LiveId" clId="{5B8F796C-5F29-4886-8DD8-2E1488E60758}" dt="2022-12-05T00:55:27.655" v="704" actId="26606"/>
          <ac:grpSpMkLst>
            <pc:docMk/>
            <pc:sldMk cId="888641993" sldId="257"/>
            <ac:grpSpMk id="120" creationId="{E916825F-759B-4F1A-BA80-AF7137691EC5}"/>
          </ac:grpSpMkLst>
        </pc:grpChg>
        <pc:grpChg chg="add del">
          <ac:chgData name="Mundeep Arora" userId="a10338e433a44f81" providerId="LiveId" clId="{5B8F796C-5F29-4886-8DD8-2E1488E60758}" dt="2022-12-04T22:32:28.213" v="412" actId="26606"/>
          <ac:grpSpMkLst>
            <pc:docMk/>
            <pc:sldMk cId="888641993" sldId="257"/>
            <ac:grpSpMk id="133" creationId="{9AE4726C-1831-4FE3-9A11-227F0DC2F0BC}"/>
          </ac:grpSpMkLst>
        </pc:grpChg>
        <pc:grpChg chg="add del">
          <ac:chgData name="Mundeep Arora" userId="a10338e433a44f81" providerId="LiveId" clId="{5B8F796C-5F29-4886-8DD8-2E1488E60758}" dt="2022-12-04T22:32:28.213" v="412" actId="26606"/>
          <ac:grpSpMkLst>
            <pc:docMk/>
            <pc:sldMk cId="888641993" sldId="257"/>
            <ac:grpSpMk id="135" creationId="{E916825F-759B-4F1A-BA80-AF7137691EC5}"/>
          </ac:grpSpMkLst>
        </pc:grpChg>
        <pc:graphicFrameChg chg="add del">
          <ac:chgData name="Mundeep Arora" userId="a10338e433a44f81" providerId="LiveId" clId="{5B8F796C-5F29-4886-8DD8-2E1488E60758}" dt="2022-12-04T22:32:28.213" v="412" actId="26606"/>
          <ac:graphicFrameMkLst>
            <pc:docMk/>
            <pc:sldMk cId="888641993" sldId="257"/>
            <ac:graphicFrameMk id="132" creationId="{5B0CFC44-FFDF-DAE7-5940-1B00E1BDE2A6}"/>
          </ac:graphicFrameMkLst>
        </pc:graphicFrameChg>
        <pc:picChg chg="add del">
          <ac:chgData name="Mundeep Arora" userId="a10338e433a44f81" providerId="LiveId" clId="{5B8F796C-5F29-4886-8DD8-2E1488E60758}" dt="2022-12-04T15:34:46.793" v="109" actId="26606"/>
          <ac:picMkLst>
            <pc:docMk/>
            <pc:sldMk cId="888641993" sldId="257"/>
            <ac:picMk id="5" creationId="{886CB75A-66A8-94C2-9008-D10CD15DD18A}"/>
          </ac:picMkLst>
        </pc:picChg>
        <pc:picChg chg="add del">
          <ac:chgData name="Mundeep Arora" userId="a10338e433a44f81" providerId="LiveId" clId="{5B8F796C-5F29-4886-8DD8-2E1488E60758}" dt="2022-12-04T15:35:44.667" v="118" actId="26606"/>
          <ac:picMkLst>
            <pc:docMk/>
            <pc:sldMk cId="888641993" sldId="257"/>
            <ac:picMk id="6" creationId="{4BCB3C31-841D-C998-F382-C8F295885E8C}"/>
          </ac:picMkLst>
        </pc:picChg>
        <pc:picChg chg="add del">
          <ac:chgData name="Mundeep Arora" userId="a10338e433a44f81" providerId="LiveId" clId="{5B8F796C-5F29-4886-8DD8-2E1488E60758}" dt="2022-12-04T15:37:26.342" v="127" actId="26606"/>
          <ac:picMkLst>
            <pc:docMk/>
            <pc:sldMk cId="888641993" sldId="257"/>
            <ac:picMk id="8" creationId="{F525556F-FCBF-CD97-E01F-8EC279D83028}"/>
          </ac:picMkLst>
        </pc:picChg>
        <pc:picChg chg="add del">
          <ac:chgData name="Mundeep Arora" userId="a10338e433a44f81" providerId="LiveId" clId="{5B8F796C-5F29-4886-8DD8-2E1488E60758}" dt="2022-12-04T15:34:48.593" v="111" actId="26606"/>
          <ac:picMkLst>
            <pc:docMk/>
            <pc:sldMk cId="888641993" sldId="257"/>
            <ac:picMk id="11" creationId="{90671A1E-8B5A-F207-9D85-6D803881C87B}"/>
          </ac:picMkLst>
        </pc:picChg>
        <pc:picChg chg="add del">
          <ac:chgData name="Mundeep Arora" userId="a10338e433a44f81" providerId="LiveId" clId="{5B8F796C-5F29-4886-8DD8-2E1488E60758}" dt="2022-12-04T15:34:53.419" v="113" actId="26606"/>
          <ac:picMkLst>
            <pc:docMk/>
            <pc:sldMk cId="888641993" sldId="257"/>
            <ac:picMk id="16" creationId="{50DE71AD-D850-6206-70BE-D386EF7DD83F}"/>
          </ac:picMkLst>
        </pc:picChg>
        <pc:picChg chg="add del">
          <ac:chgData name="Mundeep Arora" userId="a10338e433a44f81" providerId="LiveId" clId="{5B8F796C-5F29-4886-8DD8-2E1488E60758}" dt="2022-12-04T15:35:03.558" v="115" actId="26606"/>
          <ac:picMkLst>
            <pc:docMk/>
            <pc:sldMk cId="888641993" sldId="257"/>
            <ac:picMk id="19" creationId="{886CB75A-66A8-94C2-9008-D10CD15DD18A}"/>
          </ac:picMkLst>
        </pc:picChg>
        <pc:picChg chg="add del">
          <ac:chgData name="Mundeep Arora" userId="a10338e433a44f81" providerId="LiveId" clId="{5B8F796C-5F29-4886-8DD8-2E1488E60758}" dt="2022-12-04T22:23:01.796" v="143" actId="26606"/>
          <ac:picMkLst>
            <pc:docMk/>
            <pc:sldMk cId="888641993" sldId="257"/>
            <ac:picMk id="21" creationId="{0579F615-D7E9-C2D0-20AD-B3A37111FBB1}"/>
          </ac:picMkLst>
        </pc:picChg>
        <pc:picChg chg="add del">
          <ac:chgData name="Mundeep Arora" userId="a10338e433a44f81" providerId="LiveId" clId="{5B8F796C-5F29-4886-8DD8-2E1488E60758}" dt="2022-12-04T22:24:32.494" v="159" actId="26606"/>
          <ac:picMkLst>
            <pc:docMk/>
            <pc:sldMk cId="888641993" sldId="257"/>
            <ac:picMk id="23" creationId="{9D1035F8-C99B-D921-749B-01DF13503582}"/>
          </ac:picMkLst>
        </pc:picChg>
        <pc:picChg chg="add del">
          <ac:chgData name="Mundeep Arora" userId="a10338e433a44f81" providerId="LiveId" clId="{5B8F796C-5F29-4886-8DD8-2E1488E60758}" dt="2022-12-04T22:29:40.975" v="169" actId="26606"/>
          <ac:picMkLst>
            <pc:docMk/>
            <pc:sldMk cId="888641993" sldId="257"/>
            <ac:picMk id="71" creationId="{528E6BD4-5B20-C7E5-B8BA-65EAA9D6FAD2}"/>
          </ac:picMkLst>
        </pc:picChg>
        <pc:picChg chg="add del">
          <ac:chgData name="Mundeep Arora" userId="a10338e433a44f81" providerId="LiveId" clId="{5B8F796C-5F29-4886-8DD8-2E1488E60758}" dt="2022-12-04T22:29:43.351" v="171" actId="26606"/>
          <ac:picMkLst>
            <pc:docMk/>
            <pc:sldMk cId="888641993" sldId="257"/>
            <ac:picMk id="87" creationId="{B433C3C1-3A6A-023E-2DDD-0FCFBC498DFD}"/>
          </ac:picMkLst>
        </pc:picChg>
        <pc:picChg chg="add del">
          <ac:chgData name="Mundeep Arora" userId="a10338e433a44f81" providerId="LiveId" clId="{5B8F796C-5F29-4886-8DD8-2E1488E60758}" dt="2022-12-04T22:29:44.774" v="173" actId="26606"/>
          <ac:picMkLst>
            <pc:docMk/>
            <pc:sldMk cId="888641993" sldId="257"/>
            <ac:picMk id="103" creationId="{12320C35-5E50-D0A1-EFF2-2F956EF44AC6}"/>
          </ac:picMkLst>
        </pc:picChg>
        <pc:picChg chg="mod replId">
          <ac:chgData name="Mundeep Arora" userId="a10338e433a44f81" providerId="LiveId" clId="{5B8F796C-5F29-4886-8DD8-2E1488E60758}" dt="2022-12-04T22:32:28.213" v="412" actId="26606"/>
          <ac:picMkLst>
            <pc:docMk/>
            <pc:sldMk cId="888641993" sldId="257"/>
            <ac:picMk id="118" creationId="{E3B56E94-40E1-489A-98B2-A3238D66A064}"/>
          </ac:picMkLst>
        </pc:picChg>
        <pc:picChg chg="add mod ord">
          <ac:chgData name="Mundeep Arora" userId="a10338e433a44f81" providerId="LiveId" clId="{5B8F796C-5F29-4886-8DD8-2E1488E60758}" dt="2022-12-05T00:55:27.655" v="704" actId="26606"/>
          <ac:picMkLst>
            <pc:docMk/>
            <pc:sldMk cId="888641993" sldId="257"/>
            <ac:picMk id="119" creationId="{B433C3C1-3A6A-023E-2DDD-0FCFBC498DFD}"/>
          </ac:picMkLst>
        </pc:picChg>
        <pc:cxnChg chg="add del">
          <ac:chgData name="Mundeep Arora" userId="a10338e433a44f81" providerId="LiveId" clId="{5B8F796C-5F29-4886-8DD8-2E1488E60758}" dt="2022-12-04T15:35:44.667" v="118" actId="26606"/>
          <ac:cxnSpMkLst>
            <pc:docMk/>
            <pc:sldMk cId="888641993" sldId="257"/>
            <ac:cxnSpMk id="7" creationId="{A7F400EE-A8A5-48AF-B4D6-291B52C6F0B0}"/>
          </ac:cxnSpMkLst>
        </pc:cxnChg>
        <pc:cxnChg chg="add del">
          <ac:chgData name="Mundeep Arora" userId="a10338e433a44f81" providerId="LiveId" clId="{5B8F796C-5F29-4886-8DD8-2E1488E60758}" dt="2022-12-04T15:34:46.793" v="109" actId="26606"/>
          <ac:cxnSpMkLst>
            <pc:docMk/>
            <pc:sldMk cId="888641993" sldId="257"/>
            <ac:cxnSpMk id="9" creationId="{A7F400EE-A8A5-48AF-B4D6-291B52C6F0B0}"/>
          </ac:cxnSpMkLst>
        </pc:cxnChg>
        <pc:cxnChg chg="add del">
          <ac:chgData name="Mundeep Arora" userId="a10338e433a44f81" providerId="LiveId" clId="{5B8F796C-5F29-4886-8DD8-2E1488E60758}" dt="2022-12-04T15:37:26.342" v="127" actId="26606"/>
          <ac:cxnSpMkLst>
            <pc:docMk/>
            <pc:sldMk cId="888641993" sldId="257"/>
            <ac:cxnSpMk id="10" creationId="{A7F400EE-A8A5-48AF-B4D6-291B52C6F0B0}"/>
          </ac:cxnSpMkLst>
        </pc:cxnChg>
        <pc:cxnChg chg="add del">
          <ac:chgData name="Mundeep Arora" userId="a10338e433a44f81" providerId="LiveId" clId="{5B8F796C-5F29-4886-8DD8-2E1488E60758}" dt="2022-12-04T15:34:48.593" v="111" actId="26606"/>
          <ac:cxnSpMkLst>
            <pc:docMk/>
            <pc:sldMk cId="888641993" sldId="257"/>
            <ac:cxnSpMk id="12" creationId="{A7F400EE-A8A5-48AF-B4D6-291B52C6F0B0}"/>
          </ac:cxnSpMkLst>
        </pc:cxnChg>
        <pc:cxnChg chg="add del">
          <ac:chgData name="Mundeep Arora" userId="a10338e433a44f81" providerId="LiveId" clId="{5B8F796C-5F29-4886-8DD8-2E1488E60758}" dt="2022-12-04T15:35:03.558" v="115" actId="26606"/>
          <ac:cxnSpMkLst>
            <pc:docMk/>
            <pc:sldMk cId="888641993" sldId="257"/>
            <ac:cxnSpMk id="20" creationId="{A7F400EE-A8A5-48AF-B4D6-291B52C6F0B0}"/>
          </ac:cxnSpMkLst>
        </pc:cxnChg>
      </pc:sldChg>
      <pc:sldChg chg="addSp delSp modSp mod setBg modClrScheme chgLayout">
        <pc:chgData name="Mundeep Arora" userId="a10338e433a44f81" providerId="LiveId" clId="{5B8F796C-5F29-4886-8DD8-2E1488E60758}" dt="2022-12-05T00:56:31.847" v="712" actId="1076"/>
        <pc:sldMkLst>
          <pc:docMk/>
          <pc:sldMk cId="558081270" sldId="258"/>
        </pc:sldMkLst>
        <pc:spChg chg="mod ord">
          <ac:chgData name="Mundeep Arora" userId="a10338e433a44f81" providerId="LiveId" clId="{5B8F796C-5F29-4886-8DD8-2E1488E60758}" dt="2022-12-05T00:56:27.409" v="711" actId="26606"/>
          <ac:spMkLst>
            <pc:docMk/>
            <pc:sldMk cId="558081270" sldId="258"/>
            <ac:spMk id="2" creationId="{16AA5401-37EF-0F3E-969A-6E83B3675E9A}"/>
          </ac:spMkLst>
        </pc:spChg>
        <pc:spChg chg="mod ord">
          <ac:chgData name="Mundeep Arora" userId="a10338e433a44f81" providerId="LiveId" clId="{5B8F796C-5F29-4886-8DD8-2E1488E60758}" dt="2022-12-05T00:56:27.409" v="711" actId="26606"/>
          <ac:spMkLst>
            <pc:docMk/>
            <pc:sldMk cId="558081270" sldId="258"/>
            <ac:spMk id="3" creationId="{8F4AEE89-E106-A979-EB88-0B5B727E4CCE}"/>
          </ac:spMkLst>
        </pc:spChg>
        <pc:spChg chg="add del mod ord">
          <ac:chgData name="Mundeep Arora" userId="a10338e433a44f81" providerId="LiveId" clId="{5B8F796C-5F29-4886-8DD8-2E1488E60758}" dt="2022-12-04T15:34:20.050" v="104" actId="700"/>
          <ac:spMkLst>
            <pc:docMk/>
            <pc:sldMk cId="558081270" sldId="258"/>
            <ac:spMk id="4" creationId="{88137126-F5A7-C6EA-0568-F0D2E49145AB}"/>
          </ac:spMkLst>
        </pc:spChg>
        <pc:spChg chg="add del">
          <ac:chgData name="Mundeep Arora" userId="a10338e433a44f81" providerId="LiveId" clId="{5B8F796C-5F29-4886-8DD8-2E1488E60758}" dt="2022-12-05T00:54:27.829" v="696" actId="26606"/>
          <ac:spMkLst>
            <pc:docMk/>
            <pc:sldMk cId="558081270" sldId="258"/>
            <ac:spMk id="9" creationId="{C2E4E997-8672-4FFD-B8EC-9932A8E4714B}"/>
          </ac:spMkLst>
        </pc:spChg>
        <pc:grpChg chg="add del">
          <ac:chgData name="Mundeep Arora" userId="a10338e433a44f81" providerId="LiveId" clId="{5B8F796C-5F29-4886-8DD8-2E1488E60758}" dt="2022-12-05T00:54:27.829" v="696" actId="26606"/>
          <ac:grpSpMkLst>
            <pc:docMk/>
            <pc:sldMk cId="558081270" sldId="258"/>
            <ac:grpSpMk id="13" creationId="{453E4DEE-E996-40F8-8635-0FF43D7348F9}"/>
          </ac:grpSpMkLst>
        </pc:grpChg>
        <pc:picChg chg="add mod">
          <ac:chgData name="Mundeep Arora" userId="a10338e433a44f81" providerId="LiveId" clId="{5B8F796C-5F29-4886-8DD8-2E1488E60758}" dt="2022-12-05T00:56:31.847" v="712" actId="1076"/>
          <ac:picMkLst>
            <pc:docMk/>
            <pc:sldMk cId="558081270" sldId="258"/>
            <ac:picMk id="4" creationId="{CDFB96DD-B1CA-45A8-0E13-CD452E6BF167}"/>
          </ac:picMkLst>
        </pc:picChg>
        <pc:picChg chg="add del">
          <ac:chgData name="Mundeep Arora" userId="a10338e433a44f81" providerId="LiveId" clId="{5B8F796C-5F29-4886-8DD8-2E1488E60758}" dt="2022-12-05T00:54:27.829" v="696" actId="26606"/>
          <ac:picMkLst>
            <pc:docMk/>
            <pc:sldMk cId="558081270" sldId="258"/>
            <ac:picMk id="11" creationId="{FE6BA9E6-1D9E-4D30-B528-D49FA1342E4E}"/>
          </ac:picMkLst>
        </pc:picChg>
      </pc:sldChg>
      <pc:sldChg chg="addSp delSp modSp mod ord setBg modClrScheme chgLayout">
        <pc:chgData name="Mundeep Arora" userId="a10338e433a44f81" providerId="LiveId" clId="{5B8F796C-5F29-4886-8DD8-2E1488E60758}" dt="2022-12-05T00:53:50.506" v="688" actId="26606"/>
        <pc:sldMkLst>
          <pc:docMk/>
          <pc:sldMk cId="2414496438" sldId="259"/>
        </pc:sldMkLst>
        <pc:spChg chg="mod ord">
          <ac:chgData name="Mundeep Arora" userId="a10338e433a44f81" providerId="LiveId" clId="{5B8F796C-5F29-4886-8DD8-2E1488E60758}" dt="2022-12-05T00:53:50.506" v="688" actId="26606"/>
          <ac:spMkLst>
            <pc:docMk/>
            <pc:sldMk cId="2414496438" sldId="259"/>
            <ac:spMk id="2" creationId="{6F14250B-9915-05E3-B1FA-7D32C86E7765}"/>
          </ac:spMkLst>
        </pc:spChg>
        <pc:spChg chg="mod ord">
          <ac:chgData name="Mundeep Arora" userId="a10338e433a44f81" providerId="LiveId" clId="{5B8F796C-5F29-4886-8DD8-2E1488E60758}" dt="2022-12-05T00:53:50.506" v="688" actId="26606"/>
          <ac:spMkLst>
            <pc:docMk/>
            <pc:sldMk cId="2414496438" sldId="259"/>
            <ac:spMk id="3" creationId="{508A5665-36A9-F92E-5333-6C5A96EFB333}"/>
          </ac:spMkLst>
        </pc:spChg>
        <pc:spChg chg="add del mod ord">
          <ac:chgData name="Mundeep Arora" userId="a10338e433a44f81" providerId="LiveId" clId="{5B8F796C-5F29-4886-8DD8-2E1488E60758}" dt="2022-12-04T15:34:18.565" v="101" actId="700"/>
          <ac:spMkLst>
            <pc:docMk/>
            <pc:sldMk cId="2414496438" sldId="259"/>
            <ac:spMk id="4" creationId="{ACE00835-CE4B-7E6B-ABE5-0BAF09C564EE}"/>
          </ac:spMkLst>
        </pc:spChg>
        <pc:spChg chg="add">
          <ac:chgData name="Mundeep Arora" userId="a10338e433a44f81" providerId="LiveId" clId="{5B8F796C-5F29-4886-8DD8-2E1488E60758}" dt="2022-12-05T00:53:50.506" v="688" actId="26606"/>
          <ac:spMkLst>
            <pc:docMk/>
            <pc:sldMk cId="2414496438" sldId="259"/>
            <ac:spMk id="1031" creationId="{C2E4E997-8672-4FFD-B8EC-9932A8E4714B}"/>
          </ac:spMkLst>
        </pc:spChg>
        <pc:grpChg chg="add">
          <ac:chgData name="Mundeep Arora" userId="a10338e433a44f81" providerId="LiveId" clId="{5B8F796C-5F29-4886-8DD8-2E1488E60758}" dt="2022-12-05T00:53:50.506" v="688" actId="26606"/>
          <ac:grpSpMkLst>
            <pc:docMk/>
            <pc:sldMk cId="2414496438" sldId="259"/>
            <ac:grpSpMk id="1035" creationId="{453E4DEE-E996-40F8-8635-0FF43D7348F9}"/>
          </ac:grpSpMkLst>
        </pc:grpChg>
        <pc:picChg chg="add mod">
          <ac:chgData name="Mundeep Arora" userId="a10338e433a44f81" providerId="LiveId" clId="{5B8F796C-5F29-4886-8DD8-2E1488E60758}" dt="2022-12-05T00:53:50.506" v="688" actId="26606"/>
          <ac:picMkLst>
            <pc:docMk/>
            <pc:sldMk cId="2414496438" sldId="259"/>
            <ac:picMk id="1026" creationId="{7B9592CD-EA20-6312-E119-F6459E3E256B}"/>
          </ac:picMkLst>
        </pc:picChg>
        <pc:picChg chg="add">
          <ac:chgData name="Mundeep Arora" userId="a10338e433a44f81" providerId="LiveId" clId="{5B8F796C-5F29-4886-8DD8-2E1488E60758}" dt="2022-12-05T00:53:50.506" v="688" actId="26606"/>
          <ac:picMkLst>
            <pc:docMk/>
            <pc:sldMk cId="2414496438" sldId="259"/>
            <ac:picMk id="1033" creationId="{FE6BA9E6-1D9E-4D30-B528-D49FA1342E4E}"/>
          </ac:picMkLst>
        </pc:picChg>
      </pc:sldChg>
      <pc:sldChg chg="addSp delSp modSp mod ord setBg">
        <pc:chgData name="Mundeep Arora" userId="a10338e433a44f81" providerId="LiveId" clId="{5B8F796C-5F29-4886-8DD8-2E1488E60758}" dt="2022-12-05T00:58:06.328" v="744" actId="1038"/>
        <pc:sldMkLst>
          <pc:docMk/>
          <pc:sldMk cId="735836411" sldId="260"/>
        </pc:sldMkLst>
        <pc:spChg chg="mod">
          <ac:chgData name="Mundeep Arora" userId="a10338e433a44f81" providerId="LiveId" clId="{5B8F796C-5F29-4886-8DD8-2E1488E60758}" dt="2022-12-05T00:58:02.133" v="721" actId="1076"/>
          <ac:spMkLst>
            <pc:docMk/>
            <pc:sldMk cId="735836411" sldId="260"/>
            <ac:spMk id="2" creationId="{EECC5286-856E-014C-FF42-58A36C808D96}"/>
          </ac:spMkLst>
        </pc:spChg>
        <pc:spChg chg="mod">
          <ac:chgData name="Mundeep Arora" userId="a10338e433a44f81" providerId="LiveId" clId="{5B8F796C-5F29-4886-8DD8-2E1488E60758}" dt="2022-12-05T00:58:02.133" v="721" actId="1076"/>
          <ac:spMkLst>
            <pc:docMk/>
            <pc:sldMk cId="735836411" sldId="260"/>
            <ac:spMk id="3" creationId="{CF7945A7-9672-85AD-0E61-220666DAE92B}"/>
          </ac:spMkLst>
        </pc:spChg>
        <pc:spChg chg="add">
          <ac:chgData name="Mundeep Arora" userId="a10338e433a44f81" providerId="LiveId" clId="{5B8F796C-5F29-4886-8DD8-2E1488E60758}" dt="2022-12-05T00:57:31.647" v="718" actId="26606"/>
          <ac:spMkLst>
            <pc:docMk/>
            <pc:sldMk cId="735836411" sldId="260"/>
            <ac:spMk id="72" creationId="{C2E4E997-8672-4FFD-B8EC-9932A8E4714B}"/>
          </ac:spMkLst>
        </pc:spChg>
        <pc:grpChg chg="add del">
          <ac:chgData name="Mundeep Arora" userId="a10338e433a44f81" providerId="LiveId" clId="{5B8F796C-5F29-4886-8DD8-2E1488E60758}" dt="2022-12-05T00:57:31.647" v="718" actId="26606"/>
          <ac:grpSpMkLst>
            <pc:docMk/>
            <pc:sldMk cId="735836411" sldId="260"/>
            <ac:grpSpMk id="6" creationId="{9AE4726C-1831-4FE3-9A11-227F0DC2F0BC}"/>
          </ac:grpSpMkLst>
        </pc:grpChg>
        <pc:grpChg chg="add del">
          <ac:chgData name="Mundeep Arora" userId="a10338e433a44f81" providerId="LiveId" clId="{5B8F796C-5F29-4886-8DD8-2E1488E60758}" dt="2022-12-05T00:57:03.930" v="714" actId="26606"/>
          <ac:grpSpMkLst>
            <pc:docMk/>
            <pc:sldMk cId="735836411" sldId="260"/>
            <ac:grpSpMk id="9" creationId="{9AE4726C-1831-4FE3-9A11-227F0DC2F0BC}"/>
          </ac:grpSpMkLst>
        </pc:grpChg>
        <pc:grpChg chg="add del">
          <ac:chgData name="Mundeep Arora" userId="a10338e433a44f81" providerId="LiveId" clId="{5B8F796C-5F29-4886-8DD8-2E1488E60758}" dt="2022-12-05T00:57:31.647" v="718" actId="26606"/>
          <ac:grpSpMkLst>
            <pc:docMk/>
            <pc:sldMk cId="735836411" sldId="260"/>
            <ac:grpSpMk id="12" creationId="{E916825F-759B-4F1A-BA80-AF7137691EC5}"/>
          </ac:grpSpMkLst>
        </pc:grpChg>
        <pc:grpChg chg="add del">
          <ac:chgData name="Mundeep Arora" userId="a10338e433a44f81" providerId="LiveId" clId="{5B8F796C-5F29-4886-8DD8-2E1488E60758}" dt="2022-12-05T00:57:03.930" v="714" actId="26606"/>
          <ac:grpSpMkLst>
            <pc:docMk/>
            <pc:sldMk cId="735836411" sldId="260"/>
            <ac:grpSpMk id="13" creationId="{E916825F-759B-4F1A-BA80-AF7137691EC5}"/>
          </ac:grpSpMkLst>
        </pc:grpChg>
        <pc:grpChg chg="add">
          <ac:chgData name="Mundeep Arora" userId="a10338e433a44f81" providerId="LiveId" clId="{5B8F796C-5F29-4886-8DD8-2E1488E60758}" dt="2022-12-05T00:57:31.647" v="718" actId="26606"/>
          <ac:grpSpMkLst>
            <pc:docMk/>
            <pc:sldMk cId="735836411" sldId="260"/>
            <ac:grpSpMk id="76" creationId="{453E4DEE-E996-40F8-8635-0FF43D7348F9}"/>
          </ac:grpSpMkLst>
        </pc:grpChg>
        <pc:picChg chg="add del">
          <ac:chgData name="Mundeep Arora" userId="a10338e433a44f81" providerId="LiveId" clId="{5B8F796C-5F29-4886-8DD8-2E1488E60758}" dt="2022-12-05T00:57:03.930" v="714" actId="26606"/>
          <ac:picMkLst>
            <pc:docMk/>
            <pc:sldMk cId="735836411" sldId="260"/>
            <ac:picMk id="5" creationId="{B614A881-7910-E8E5-1D21-B0F5F4CF6270}"/>
          </ac:picMkLst>
        </pc:picChg>
        <pc:picChg chg="add mod ord">
          <ac:chgData name="Mundeep Arora" userId="a10338e433a44f81" providerId="LiveId" clId="{5B8F796C-5F29-4886-8DD8-2E1488E60758}" dt="2022-12-05T00:58:06.328" v="744" actId="1038"/>
          <ac:picMkLst>
            <pc:docMk/>
            <pc:sldMk cId="735836411" sldId="260"/>
            <ac:picMk id="8" creationId="{B614A881-7910-E8E5-1D21-B0F5F4CF6270}"/>
          </ac:picMkLst>
        </pc:picChg>
        <pc:picChg chg="add">
          <ac:chgData name="Mundeep Arora" userId="a10338e433a44f81" providerId="LiveId" clId="{5B8F796C-5F29-4886-8DD8-2E1488E60758}" dt="2022-12-05T00:57:31.647" v="718" actId="26606"/>
          <ac:picMkLst>
            <pc:docMk/>
            <pc:sldMk cId="735836411" sldId="260"/>
            <ac:picMk id="74" creationId="{FE6BA9E6-1D9E-4D30-B528-D49FA1342E4E}"/>
          </ac:picMkLst>
        </pc:picChg>
      </pc:sldChg>
      <pc:sldChg chg="modSp del mod">
        <pc:chgData name="Mundeep Arora" userId="a10338e433a44f81" providerId="LiveId" clId="{5B8F796C-5F29-4886-8DD8-2E1488E60758}" dt="2022-12-07T02:31:05.297" v="1289" actId="2696"/>
        <pc:sldMkLst>
          <pc:docMk/>
          <pc:sldMk cId="2130044308" sldId="261"/>
        </pc:sldMkLst>
        <pc:spChg chg="mod">
          <ac:chgData name="Mundeep Arora" userId="a10338e433a44f81" providerId="LiveId" clId="{5B8F796C-5F29-4886-8DD8-2E1488E60758}" dt="2022-12-05T01:11:39.390" v="1073" actId="20577"/>
          <ac:spMkLst>
            <pc:docMk/>
            <pc:sldMk cId="2130044308" sldId="261"/>
            <ac:spMk id="2" creationId="{C319996A-F701-0422-F3B7-E38D000CA44C}"/>
          </ac:spMkLst>
        </pc:spChg>
        <pc:spChg chg="mod">
          <ac:chgData name="Mundeep Arora" userId="a10338e433a44f81" providerId="LiveId" clId="{5B8F796C-5F29-4886-8DD8-2E1488E60758}" dt="2022-12-05T01:19:18.968" v="1266" actId="6549"/>
          <ac:spMkLst>
            <pc:docMk/>
            <pc:sldMk cId="2130044308" sldId="261"/>
            <ac:spMk id="3" creationId="{B1808776-86AE-AA6C-4726-83010B7BCFD9}"/>
          </ac:spMkLst>
        </pc:spChg>
      </pc:sldChg>
      <pc:sldChg chg="addSp delSp modSp new mod setBg modClrScheme chgLayout">
        <pc:chgData name="Mundeep Arora" userId="a10338e433a44f81" providerId="LiveId" clId="{5B8F796C-5F29-4886-8DD8-2E1488E60758}" dt="2022-12-05T00:56:17.862" v="710" actId="1076"/>
        <pc:sldMkLst>
          <pc:docMk/>
          <pc:sldMk cId="3520214062" sldId="262"/>
        </pc:sldMkLst>
        <pc:spChg chg="mod ord">
          <ac:chgData name="Mundeep Arora" userId="a10338e433a44f81" providerId="LiveId" clId="{5B8F796C-5F29-4886-8DD8-2E1488E60758}" dt="2022-12-05T00:55:56.276" v="706" actId="14100"/>
          <ac:spMkLst>
            <pc:docMk/>
            <pc:sldMk cId="3520214062" sldId="262"/>
            <ac:spMk id="2" creationId="{97945436-A2F7-3497-671F-2F4242AA77E7}"/>
          </ac:spMkLst>
        </pc:spChg>
        <pc:spChg chg="mod ord">
          <ac:chgData name="Mundeep Arora" userId="a10338e433a44f81" providerId="LiveId" clId="{5B8F796C-5F29-4886-8DD8-2E1488E60758}" dt="2022-12-05T00:55:45.644" v="705" actId="26606"/>
          <ac:spMkLst>
            <pc:docMk/>
            <pc:sldMk cId="3520214062" sldId="262"/>
            <ac:spMk id="3" creationId="{46560149-295F-CE08-2D26-9C06E5FE8FA7}"/>
          </ac:spMkLst>
        </pc:spChg>
        <pc:spChg chg="add del mod ord">
          <ac:chgData name="Mundeep Arora" userId="a10338e433a44f81" providerId="LiveId" clId="{5B8F796C-5F29-4886-8DD8-2E1488E60758}" dt="2022-12-04T15:34:20.452" v="105" actId="700"/>
          <ac:spMkLst>
            <pc:docMk/>
            <pc:sldMk cId="3520214062" sldId="262"/>
            <ac:spMk id="4" creationId="{1850C13A-2AF9-F363-BF80-4416E0000168}"/>
          </ac:spMkLst>
        </pc:spChg>
        <pc:spChg chg="add del mod ord">
          <ac:chgData name="Mundeep Arora" userId="a10338e433a44f81" providerId="LiveId" clId="{5B8F796C-5F29-4886-8DD8-2E1488E60758}" dt="2022-12-04T22:23:22.248" v="146" actId="700"/>
          <ac:spMkLst>
            <pc:docMk/>
            <pc:sldMk cId="3520214062" sldId="262"/>
            <ac:spMk id="4" creationId="{67811A3D-B237-5F92-BB24-C371AB3F8A9E}"/>
          </ac:spMkLst>
        </pc:spChg>
        <pc:spChg chg="add del">
          <ac:chgData name="Mundeep Arora" userId="a10338e433a44f81" providerId="LiveId" clId="{5B8F796C-5F29-4886-8DD8-2E1488E60758}" dt="2022-12-04T22:22:54.744" v="136" actId="26606"/>
          <ac:spMkLst>
            <pc:docMk/>
            <pc:sldMk cId="3520214062" sldId="262"/>
            <ac:spMk id="15" creationId="{04812C46-200A-4DEB-A05E-3ED6C68C2387}"/>
          </ac:spMkLst>
        </pc:spChg>
        <pc:spChg chg="add del">
          <ac:chgData name="Mundeep Arora" userId="a10338e433a44f81" providerId="LiveId" clId="{5B8F796C-5F29-4886-8DD8-2E1488E60758}" dt="2022-12-04T22:22:56.078" v="138" actId="26606"/>
          <ac:spMkLst>
            <pc:docMk/>
            <pc:sldMk cId="3520214062" sldId="262"/>
            <ac:spMk id="17" creationId="{386BBDA8-7E31-47B7-800A-97A2BD67785A}"/>
          </ac:spMkLst>
        </pc:spChg>
        <pc:spChg chg="add del">
          <ac:chgData name="Mundeep Arora" userId="a10338e433a44f81" providerId="LiveId" clId="{5B8F796C-5F29-4886-8DD8-2E1488E60758}" dt="2022-12-04T22:22:59.198" v="140" actId="26606"/>
          <ac:spMkLst>
            <pc:docMk/>
            <pc:sldMk cId="3520214062" sldId="262"/>
            <ac:spMk id="19" creationId="{60E9A6ED-B880-44EA-8D60-C9D3C82CCBD2}"/>
          </ac:spMkLst>
        </pc:spChg>
        <pc:spChg chg="add del">
          <ac:chgData name="Mundeep Arora" userId="a10338e433a44f81" providerId="LiveId" clId="{5B8F796C-5F29-4886-8DD8-2E1488E60758}" dt="2022-12-04T22:23:01.485" v="142" actId="26606"/>
          <ac:spMkLst>
            <pc:docMk/>
            <pc:sldMk cId="3520214062" sldId="262"/>
            <ac:spMk id="21" creationId="{D1D34770-47A8-402C-AF23-2B653F2D88C1}"/>
          </ac:spMkLst>
        </pc:spChg>
        <pc:grpChg chg="add del">
          <ac:chgData name="Mundeep Arora" userId="a10338e433a44f81" providerId="LiveId" clId="{5B8F796C-5F29-4886-8DD8-2E1488E60758}" dt="2022-12-04T22:29:55.271" v="176" actId="26606"/>
          <ac:grpSpMkLst>
            <pc:docMk/>
            <pc:sldMk cId="3520214062" sldId="262"/>
            <ac:grpSpMk id="13" creationId="{E916825F-759B-4F1A-BA80-AF7137691EC5}"/>
          </ac:grpSpMkLst>
        </pc:grpChg>
        <pc:grpChg chg="add del">
          <ac:chgData name="Mundeep Arora" userId="a10338e433a44f81" providerId="LiveId" clId="{5B8F796C-5F29-4886-8DD8-2E1488E60758}" dt="2022-12-04T22:29:55.271" v="176" actId="26606"/>
          <ac:grpSpMkLst>
            <pc:docMk/>
            <pc:sldMk cId="3520214062" sldId="262"/>
            <ac:grpSpMk id="68" creationId="{9AE4726C-1831-4FE3-9A11-227F0DC2F0BC}"/>
          </ac:grpSpMkLst>
        </pc:grpChg>
        <pc:grpChg chg="add del">
          <ac:chgData name="Mundeep Arora" userId="a10338e433a44f81" providerId="LiveId" clId="{5B8F796C-5F29-4886-8DD8-2E1488E60758}" dt="2022-12-05T00:55:45.644" v="705" actId="26606"/>
          <ac:grpSpMkLst>
            <pc:docMk/>
            <pc:sldMk cId="3520214062" sldId="262"/>
            <ac:grpSpMk id="69" creationId="{9AE4726C-1831-4FE3-9A11-227F0DC2F0BC}"/>
          </ac:grpSpMkLst>
        </pc:grpChg>
        <pc:grpChg chg="add del">
          <ac:chgData name="Mundeep Arora" userId="a10338e433a44f81" providerId="LiveId" clId="{5B8F796C-5F29-4886-8DD8-2E1488E60758}" dt="2022-12-04T22:30:09.530" v="178" actId="26606"/>
          <ac:grpSpMkLst>
            <pc:docMk/>
            <pc:sldMk cId="3520214062" sldId="262"/>
            <ac:grpSpMk id="70" creationId="{9AE4726C-1831-4FE3-9A11-227F0DC2F0BC}"/>
          </ac:grpSpMkLst>
        </pc:grpChg>
        <pc:grpChg chg="add del">
          <ac:chgData name="Mundeep Arora" userId="a10338e433a44f81" providerId="LiveId" clId="{5B8F796C-5F29-4886-8DD8-2E1488E60758}" dt="2022-12-04T22:30:09.530" v="178" actId="26606"/>
          <ac:grpSpMkLst>
            <pc:docMk/>
            <pc:sldMk cId="3520214062" sldId="262"/>
            <ac:grpSpMk id="75" creationId="{E916825F-759B-4F1A-BA80-AF7137691EC5}"/>
          </ac:grpSpMkLst>
        </pc:grpChg>
        <pc:grpChg chg="add del">
          <ac:chgData name="Mundeep Arora" userId="a10338e433a44f81" providerId="LiveId" clId="{5B8F796C-5F29-4886-8DD8-2E1488E60758}" dt="2022-12-05T00:55:45.644" v="705" actId="26606"/>
          <ac:grpSpMkLst>
            <pc:docMk/>
            <pc:sldMk cId="3520214062" sldId="262"/>
            <ac:grpSpMk id="78" creationId="{E916825F-759B-4F1A-BA80-AF7137691EC5}"/>
          </ac:grpSpMkLst>
        </pc:grpChg>
        <pc:picChg chg="add del">
          <ac:chgData name="Mundeep Arora" userId="a10338e433a44f81" providerId="LiveId" clId="{5B8F796C-5F29-4886-8DD8-2E1488E60758}" dt="2022-12-04T15:35:45.655" v="119" actId="26606"/>
          <ac:picMkLst>
            <pc:docMk/>
            <pc:sldMk cId="3520214062" sldId="262"/>
            <ac:picMk id="5" creationId="{2BDCD40C-978C-BFF1-C1C0-9F3E55C3CF1D}"/>
          </ac:picMkLst>
        </pc:picChg>
        <pc:picChg chg="add del">
          <ac:chgData name="Mundeep Arora" userId="a10338e433a44f81" providerId="LiveId" clId="{5B8F796C-5F29-4886-8DD8-2E1488E60758}" dt="2022-12-04T15:37:27.376" v="128" actId="26606"/>
          <ac:picMkLst>
            <pc:docMk/>
            <pc:sldMk cId="3520214062" sldId="262"/>
            <ac:picMk id="6" creationId="{43646B0A-18E7-EEC4-336E-30CE325F48A1}"/>
          </ac:picMkLst>
        </pc:picChg>
        <pc:picChg chg="add del mod">
          <ac:chgData name="Mundeep Arora" userId="a10338e433a44f81" providerId="LiveId" clId="{5B8F796C-5F29-4886-8DD8-2E1488E60758}" dt="2022-12-04T22:23:03.471" v="144" actId="26606"/>
          <ac:picMkLst>
            <pc:docMk/>
            <pc:sldMk cId="3520214062" sldId="262"/>
            <ac:picMk id="8" creationId="{D6865B2B-BC78-3D3F-3F29-BF3F7B60DC3D}"/>
          </ac:picMkLst>
        </pc:picChg>
        <pc:picChg chg="add del">
          <ac:chgData name="Mundeep Arora" userId="a10338e433a44f81" providerId="LiveId" clId="{5B8F796C-5F29-4886-8DD8-2E1488E60758}" dt="2022-12-04T22:23:33.835" v="148" actId="26606"/>
          <ac:picMkLst>
            <pc:docMk/>
            <pc:sldMk cId="3520214062" sldId="262"/>
            <ac:picMk id="11" creationId="{96B9C936-618E-3795-3F61-D2615F66F6F2}"/>
          </ac:picMkLst>
        </pc:picChg>
        <pc:picChg chg="add del">
          <ac:chgData name="Mundeep Arora" userId="a10338e433a44f81" providerId="LiveId" clId="{5B8F796C-5F29-4886-8DD8-2E1488E60758}" dt="2022-12-04T22:24:34.195" v="160" actId="26606"/>
          <ac:picMkLst>
            <pc:docMk/>
            <pc:sldMk cId="3520214062" sldId="262"/>
            <ac:picMk id="14" creationId="{7FC0DF43-3A53-6DEF-8F07-6EB9EBCA7E66}"/>
          </ac:picMkLst>
        </pc:picChg>
        <pc:picChg chg="add del">
          <ac:chgData name="Mundeep Arora" userId="a10338e433a44f81" providerId="LiveId" clId="{5B8F796C-5F29-4886-8DD8-2E1488E60758}" dt="2022-12-04T22:29:55.271" v="176" actId="26606"/>
          <ac:picMkLst>
            <pc:docMk/>
            <pc:sldMk cId="3520214062" sldId="262"/>
            <ac:picMk id="71" creationId="{C0AC050E-71DB-F283-97F5-07D3E8821789}"/>
          </ac:picMkLst>
        </pc:picChg>
        <pc:picChg chg="add del">
          <ac:chgData name="Mundeep Arora" userId="a10338e433a44f81" providerId="LiveId" clId="{5B8F796C-5F29-4886-8DD8-2E1488E60758}" dt="2022-12-04T22:30:09.530" v="178" actId="26606"/>
          <ac:picMkLst>
            <pc:docMk/>
            <pc:sldMk cId="3520214062" sldId="262"/>
            <ac:picMk id="74" creationId="{4BEBD017-242A-E6F0-D1B2-F95C42CE38AA}"/>
          </ac:picMkLst>
        </pc:picChg>
        <pc:picChg chg="add mod">
          <ac:chgData name="Mundeep Arora" userId="a10338e433a44f81" providerId="LiveId" clId="{5B8F796C-5F29-4886-8DD8-2E1488E60758}" dt="2022-12-05T00:56:17.862" v="710" actId="1076"/>
          <ac:picMkLst>
            <pc:docMk/>
            <pc:sldMk cId="3520214062" sldId="262"/>
            <ac:picMk id="77" creationId="{8FECAA76-3AC6-61B8-67AC-33CABB945DEB}"/>
          </ac:picMkLst>
        </pc:picChg>
        <pc:cxnChg chg="add del">
          <ac:chgData name="Mundeep Arora" userId="a10338e433a44f81" providerId="LiveId" clId="{5B8F796C-5F29-4886-8DD8-2E1488E60758}" dt="2022-12-04T15:37:27.376" v="128" actId="26606"/>
          <ac:cxnSpMkLst>
            <pc:docMk/>
            <pc:sldMk cId="3520214062" sldId="262"/>
            <ac:cxnSpMk id="7" creationId="{A7F400EE-A8A5-48AF-B4D6-291B52C6F0B0}"/>
          </ac:cxnSpMkLst>
        </pc:cxnChg>
        <pc:cxnChg chg="add del">
          <ac:chgData name="Mundeep Arora" userId="a10338e433a44f81" providerId="LiveId" clId="{5B8F796C-5F29-4886-8DD8-2E1488E60758}" dt="2022-12-04T15:35:45.655" v="119" actId="26606"/>
          <ac:cxnSpMkLst>
            <pc:docMk/>
            <pc:sldMk cId="3520214062" sldId="262"/>
            <ac:cxnSpMk id="9" creationId="{A7F400EE-A8A5-48AF-B4D6-291B52C6F0B0}"/>
          </ac:cxnSpMkLst>
        </pc:cxnChg>
        <pc:cxnChg chg="add del">
          <ac:chgData name="Mundeep Arora" userId="a10338e433a44f81" providerId="LiveId" clId="{5B8F796C-5F29-4886-8DD8-2E1488E60758}" dt="2022-12-04T22:23:03.471" v="144" actId="26606"/>
          <ac:cxnSpMkLst>
            <pc:docMk/>
            <pc:sldMk cId="3520214062" sldId="262"/>
            <ac:cxnSpMk id="10" creationId="{A7F400EE-A8A5-48AF-B4D6-291B52C6F0B0}"/>
          </ac:cxnSpMkLst>
        </pc:cxnChg>
        <pc:cxnChg chg="add del">
          <ac:chgData name="Mundeep Arora" userId="a10338e433a44f81" providerId="LiveId" clId="{5B8F796C-5F29-4886-8DD8-2E1488E60758}" dt="2022-12-04T22:23:33.835" v="148" actId="26606"/>
          <ac:cxnSpMkLst>
            <pc:docMk/>
            <pc:sldMk cId="3520214062" sldId="262"/>
            <ac:cxnSpMk id="12" creationId="{A7F400EE-A8A5-48AF-B4D6-291B52C6F0B0}"/>
          </ac:cxnSpMkLst>
        </pc:cxnChg>
        <pc:cxnChg chg="add del">
          <ac:chgData name="Mundeep Arora" userId="a10338e433a44f81" providerId="LiveId" clId="{5B8F796C-5F29-4886-8DD8-2E1488E60758}" dt="2022-12-04T22:24:34.195" v="160" actId="26606"/>
          <ac:cxnSpMkLst>
            <pc:docMk/>
            <pc:sldMk cId="3520214062" sldId="262"/>
            <ac:cxnSpMk id="16" creationId="{A7F400EE-A8A5-48AF-B4D6-291B52C6F0B0}"/>
          </ac:cxnSpMkLst>
        </pc:cxnChg>
      </pc:sldChg>
      <pc:sldChg chg="addSp delSp modSp new mod setBg">
        <pc:chgData name="Mundeep Arora" userId="a10338e433a44f81" providerId="LiveId" clId="{5B8F796C-5F29-4886-8DD8-2E1488E60758}" dt="2022-12-05T00:54:39.308" v="703" actId="26606"/>
        <pc:sldMkLst>
          <pc:docMk/>
          <pc:sldMk cId="2118997588" sldId="263"/>
        </pc:sldMkLst>
        <pc:spChg chg="mod">
          <ac:chgData name="Mundeep Arora" userId="a10338e433a44f81" providerId="LiveId" clId="{5B8F796C-5F29-4886-8DD8-2E1488E60758}" dt="2022-12-05T00:54:39.308" v="703" actId="26606"/>
          <ac:spMkLst>
            <pc:docMk/>
            <pc:sldMk cId="2118997588" sldId="263"/>
            <ac:spMk id="2" creationId="{34B1BD64-90D8-7EA4-46D3-D4CCCC14FBBE}"/>
          </ac:spMkLst>
        </pc:spChg>
        <pc:spChg chg="mod">
          <ac:chgData name="Mundeep Arora" userId="a10338e433a44f81" providerId="LiveId" clId="{5B8F796C-5F29-4886-8DD8-2E1488E60758}" dt="2022-12-05T00:54:39.308" v="703" actId="26606"/>
          <ac:spMkLst>
            <pc:docMk/>
            <pc:sldMk cId="2118997588" sldId="263"/>
            <ac:spMk id="3" creationId="{F4CC61F7-D548-8DB6-68EE-C48D8D3F4868}"/>
          </ac:spMkLst>
        </pc:spChg>
        <pc:spChg chg="add del mod">
          <ac:chgData name="Mundeep Arora" userId="a10338e433a44f81" providerId="LiveId" clId="{5B8F796C-5F29-4886-8DD8-2E1488E60758}" dt="2022-12-04T23:36:24.843" v="678" actId="478"/>
          <ac:spMkLst>
            <pc:docMk/>
            <pc:sldMk cId="2118997588" sldId="263"/>
            <ac:spMk id="6" creationId="{EA696AC1-D54C-B8C8-A8B1-003F58B20599}"/>
          </ac:spMkLst>
        </pc:spChg>
        <pc:spChg chg="add del">
          <ac:chgData name="Mundeep Arora" userId="a10338e433a44f81" providerId="LiveId" clId="{5B8F796C-5F29-4886-8DD8-2E1488E60758}" dt="2022-12-05T00:54:37.233" v="700" actId="26606"/>
          <ac:spMkLst>
            <pc:docMk/>
            <pc:sldMk cId="2118997588" sldId="263"/>
            <ac:spMk id="7" creationId="{C2E4E997-8672-4FFD-B8EC-9932A8E4714B}"/>
          </ac:spMkLst>
        </pc:spChg>
        <pc:spChg chg="add del">
          <ac:chgData name="Mundeep Arora" userId="a10338e433a44f81" providerId="LiveId" clId="{5B8F796C-5F29-4886-8DD8-2E1488E60758}" dt="2022-12-05T00:54:02.424" v="690" actId="26606"/>
          <ac:spMkLst>
            <pc:docMk/>
            <pc:sldMk cId="2118997588" sldId="263"/>
            <ac:spMk id="10" creationId="{C2E4E997-8672-4FFD-B8EC-9932A8E4714B}"/>
          </ac:spMkLst>
        </pc:spChg>
        <pc:spChg chg="add">
          <ac:chgData name="Mundeep Arora" userId="a10338e433a44f81" providerId="LiveId" clId="{5B8F796C-5F29-4886-8DD8-2E1488E60758}" dt="2022-12-05T00:54:39.308" v="703" actId="26606"/>
          <ac:spMkLst>
            <pc:docMk/>
            <pc:sldMk cId="2118997588" sldId="263"/>
            <ac:spMk id="11" creationId="{C2E4E997-8672-4FFD-B8EC-9932A8E4714B}"/>
          </ac:spMkLst>
        </pc:spChg>
        <pc:grpChg chg="add del">
          <ac:chgData name="Mundeep Arora" userId="a10338e433a44f81" providerId="LiveId" clId="{5B8F796C-5F29-4886-8DD8-2E1488E60758}" dt="2022-12-05T00:54:37.233" v="700" actId="26606"/>
          <ac:grpSpMkLst>
            <pc:docMk/>
            <pc:sldMk cId="2118997588" sldId="263"/>
            <ac:grpSpMk id="9" creationId="{453E4DEE-E996-40F8-8635-0FF43D7348F9}"/>
          </ac:grpSpMkLst>
        </pc:grpChg>
        <pc:grpChg chg="add del">
          <ac:chgData name="Mundeep Arora" userId="a10338e433a44f81" providerId="LiveId" clId="{5B8F796C-5F29-4886-8DD8-2E1488E60758}" dt="2022-12-05T00:54:02.424" v="690" actId="26606"/>
          <ac:grpSpMkLst>
            <pc:docMk/>
            <pc:sldMk cId="2118997588" sldId="263"/>
            <ac:grpSpMk id="14" creationId="{453E4DEE-E996-40F8-8635-0FF43D7348F9}"/>
          </ac:grpSpMkLst>
        </pc:grpChg>
        <pc:grpChg chg="add">
          <ac:chgData name="Mundeep Arora" userId="a10338e433a44f81" providerId="LiveId" clId="{5B8F796C-5F29-4886-8DD8-2E1488E60758}" dt="2022-12-05T00:54:39.308" v="703" actId="26606"/>
          <ac:grpSpMkLst>
            <pc:docMk/>
            <pc:sldMk cId="2118997588" sldId="263"/>
            <ac:grpSpMk id="42" creationId="{453E4DEE-E996-40F8-8635-0FF43D7348F9}"/>
          </ac:grpSpMkLst>
        </pc:grpChg>
        <pc:picChg chg="add mod modCrop">
          <ac:chgData name="Mundeep Arora" userId="a10338e433a44f81" providerId="LiveId" clId="{5B8F796C-5F29-4886-8DD8-2E1488E60758}" dt="2022-12-05T00:54:39.308" v="703" actId="26606"/>
          <ac:picMkLst>
            <pc:docMk/>
            <pc:sldMk cId="2118997588" sldId="263"/>
            <ac:picMk id="5" creationId="{435E166B-3019-8B69-EC80-83E1CAECD4F6}"/>
          </ac:picMkLst>
        </pc:picChg>
        <pc:picChg chg="add del">
          <ac:chgData name="Mundeep Arora" userId="a10338e433a44f81" providerId="LiveId" clId="{5B8F796C-5F29-4886-8DD8-2E1488E60758}" dt="2022-12-05T00:54:37.233" v="700" actId="26606"/>
          <ac:picMkLst>
            <pc:docMk/>
            <pc:sldMk cId="2118997588" sldId="263"/>
            <ac:picMk id="8" creationId="{FE6BA9E6-1D9E-4D30-B528-D49FA1342E4E}"/>
          </ac:picMkLst>
        </pc:picChg>
        <pc:picChg chg="add del">
          <ac:chgData name="Mundeep Arora" userId="a10338e433a44f81" providerId="LiveId" clId="{5B8F796C-5F29-4886-8DD8-2E1488E60758}" dt="2022-12-05T00:54:02.424" v="690" actId="26606"/>
          <ac:picMkLst>
            <pc:docMk/>
            <pc:sldMk cId="2118997588" sldId="263"/>
            <ac:picMk id="12" creationId="{FE6BA9E6-1D9E-4D30-B528-D49FA1342E4E}"/>
          </ac:picMkLst>
        </pc:picChg>
        <pc:picChg chg="add">
          <ac:chgData name="Mundeep Arora" userId="a10338e433a44f81" providerId="LiveId" clId="{5B8F796C-5F29-4886-8DD8-2E1488E60758}" dt="2022-12-05T00:54:39.308" v="703" actId="26606"/>
          <ac:picMkLst>
            <pc:docMk/>
            <pc:sldMk cId="2118997588" sldId="263"/>
            <ac:picMk id="13" creationId="{FE6BA9E6-1D9E-4D30-B528-D49FA1342E4E}"/>
          </ac:picMkLst>
        </pc:picChg>
      </pc:sldChg>
      <pc:sldChg chg="addSp delSp modSp new mod setBg">
        <pc:chgData name="Mundeep Arora" userId="a10338e433a44f81" providerId="LiveId" clId="{5B8F796C-5F29-4886-8DD8-2E1488E60758}" dt="2022-12-07T02:18:12.882" v="1286" actId="26606"/>
        <pc:sldMkLst>
          <pc:docMk/>
          <pc:sldMk cId="3013506237" sldId="264"/>
        </pc:sldMkLst>
        <pc:spChg chg="mod">
          <ac:chgData name="Mundeep Arora" userId="a10338e433a44f81" providerId="LiveId" clId="{5B8F796C-5F29-4886-8DD8-2E1488E60758}" dt="2022-12-07T02:18:12.882" v="1286" actId="26606"/>
          <ac:spMkLst>
            <pc:docMk/>
            <pc:sldMk cId="3013506237" sldId="264"/>
            <ac:spMk id="2" creationId="{6E0B7E90-6A59-22B4-E363-C8E01B7D44E1}"/>
          </ac:spMkLst>
        </pc:spChg>
        <pc:spChg chg="mod ord">
          <ac:chgData name="Mundeep Arora" userId="a10338e433a44f81" providerId="LiveId" clId="{5B8F796C-5F29-4886-8DD8-2E1488E60758}" dt="2022-12-07T02:18:12.882" v="1286" actId="26606"/>
          <ac:spMkLst>
            <pc:docMk/>
            <pc:sldMk cId="3013506237" sldId="264"/>
            <ac:spMk id="3" creationId="{280B54E8-D583-0366-2181-88FE1C4F8AAC}"/>
          </ac:spMkLst>
        </pc:spChg>
        <pc:spChg chg="add del">
          <ac:chgData name="Mundeep Arora" userId="a10338e433a44f81" providerId="LiveId" clId="{5B8F796C-5F29-4886-8DD8-2E1488E60758}" dt="2022-12-07T02:18:12.882" v="1286" actId="26606"/>
          <ac:spMkLst>
            <pc:docMk/>
            <pc:sldMk cId="3013506237" sldId="264"/>
            <ac:spMk id="9" creationId="{C2E4E997-8672-4FFD-B8EC-9932A8E4714B}"/>
          </ac:spMkLst>
        </pc:spChg>
        <pc:spChg chg="add del">
          <ac:chgData name="Mundeep Arora" userId="a10338e433a44f81" providerId="LiveId" clId="{5B8F796C-5F29-4886-8DD8-2E1488E60758}" dt="2022-12-07T02:18:04.175" v="1283" actId="26606"/>
          <ac:spMkLst>
            <pc:docMk/>
            <pc:sldMk cId="3013506237" sldId="264"/>
            <ac:spMk id="45" creationId="{C2E4E997-8672-4FFD-B8EC-9932A8E4714B}"/>
          </ac:spMkLst>
        </pc:spChg>
        <pc:grpChg chg="add del">
          <ac:chgData name="Mundeep Arora" userId="a10338e433a44f81" providerId="LiveId" clId="{5B8F796C-5F29-4886-8DD8-2E1488E60758}" dt="2022-12-07T02:18:12.882" v="1286" actId="26606"/>
          <ac:grpSpMkLst>
            <pc:docMk/>
            <pc:sldMk cId="3013506237" sldId="264"/>
            <ac:grpSpMk id="13" creationId="{453E4DEE-E996-40F8-8635-0FF43D7348F9}"/>
          </ac:grpSpMkLst>
        </pc:grpChg>
        <pc:grpChg chg="add del">
          <ac:chgData name="Mundeep Arora" userId="a10338e433a44f81" providerId="LiveId" clId="{5B8F796C-5F29-4886-8DD8-2E1488E60758}" dt="2022-12-07T02:18:04.175" v="1283" actId="26606"/>
          <ac:grpSpMkLst>
            <pc:docMk/>
            <pc:sldMk cId="3013506237" sldId="264"/>
            <ac:grpSpMk id="49" creationId="{453E4DEE-E996-40F8-8635-0FF43D7348F9}"/>
          </ac:grpSpMkLst>
        </pc:grpChg>
        <pc:picChg chg="add del mod">
          <ac:chgData name="Mundeep Arora" userId="a10338e433a44f81" providerId="LiveId" clId="{5B8F796C-5F29-4886-8DD8-2E1488E60758}" dt="2022-12-07T02:17:31.734" v="1278" actId="21"/>
          <ac:picMkLst>
            <pc:docMk/>
            <pc:sldMk cId="3013506237" sldId="264"/>
            <ac:picMk id="4" creationId="{397539B6-2E4C-CE5F-CF9B-665876440787}"/>
          </ac:picMkLst>
        </pc:picChg>
        <pc:picChg chg="add mod">
          <ac:chgData name="Mundeep Arora" userId="a10338e433a44f81" providerId="LiveId" clId="{5B8F796C-5F29-4886-8DD8-2E1488E60758}" dt="2022-12-07T02:18:12.882" v="1286" actId="26606"/>
          <ac:picMkLst>
            <pc:docMk/>
            <pc:sldMk cId="3013506237" sldId="264"/>
            <ac:picMk id="5" creationId="{3364BCE4-59EC-80F6-D575-E828F243EA31}"/>
          </ac:picMkLst>
        </pc:picChg>
        <pc:picChg chg="add del">
          <ac:chgData name="Mundeep Arora" userId="a10338e433a44f81" providerId="LiveId" clId="{5B8F796C-5F29-4886-8DD8-2E1488E60758}" dt="2022-12-07T02:18:12.882" v="1286" actId="26606"/>
          <ac:picMkLst>
            <pc:docMk/>
            <pc:sldMk cId="3013506237" sldId="264"/>
            <ac:picMk id="11" creationId="{FE6BA9E6-1D9E-4D30-B528-D49FA1342E4E}"/>
          </ac:picMkLst>
        </pc:picChg>
        <pc:picChg chg="add del">
          <ac:chgData name="Mundeep Arora" userId="a10338e433a44f81" providerId="LiveId" clId="{5B8F796C-5F29-4886-8DD8-2E1488E60758}" dt="2022-12-07T02:18:04.175" v="1283" actId="26606"/>
          <ac:picMkLst>
            <pc:docMk/>
            <pc:sldMk cId="3013506237" sldId="264"/>
            <ac:picMk id="47" creationId="{FE6BA9E6-1D9E-4D30-B528-D49FA1342E4E}"/>
          </ac:picMkLst>
        </pc:picChg>
      </pc:sldChg>
      <pc:sldChg chg="addSp modSp new mod setBg">
        <pc:chgData name="Mundeep Arora" userId="a10338e433a44f81" providerId="LiveId" clId="{5B8F796C-5F29-4886-8DD8-2E1488E60758}" dt="2022-12-07T02:19:37.471" v="1288" actId="26606"/>
        <pc:sldMkLst>
          <pc:docMk/>
          <pc:sldMk cId="639728857" sldId="265"/>
        </pc:sldMkLst>
        <pc:spChg chg="mod">
          <ac:chgData name="Mundeep Arora" userId="a10338e433a44f81" providerId="LiveId" clId="{5B8F796C-5F29-4886-8DD8-2E1488E60758}" dt="2022-12-07T02:19:37.471" v="1288" actId="26606"/>
          <ac:spMkLst>
            <pc:docMk/>
            <pc:sldMk cId="639728857" sldId="265"/>
            <ac:spMk id="2" creationId="{5ACEE044-7B57-12A1-2C8A-20653A3FE8E9}"/>
          </ac:spMkLst>
        </pc:spChg>
        <pc:spChg chg="mod">
          <ac:chgData name="Mundeep Arora" userId="a10338e433a44f81" providerId="LiveId" clId="{5B8F796C-5F29-4886-8DD8-2E1488E60758}" dt="2022-12-07T02:19:37.471" v="1288" actId="26606"/>
          <ac:spMkLst>
            <pc:docMk/>
            <pc:sldMk cId="639728857" sldId="265"/>
            <ac:spMk id="3" creationId="{882E44D3-E491-326C-D80D-5B9F9173434D}"/>
          </ac:spMkLst>
        </pc:spChg>
        <pc:spChg chg="add">
          <ac:chgData name="Mundeep Arora" userId="a10338e433a44f81" providerId="LiveId" clId="{5B8F796C-5F29-4886-8DD8-2E1488E60758}" dt="2022-12-07T02:19:37.471" v="1288" actId="26606"/>
          <ac:spMkLst>
            <pc:docMk/>
            <pc:sldMk cId="639728857" sldId="265"/>
            <ac:spMk id="9" creationId="{C2E4E997-8672-4FFD-B8EC-9932A8E4714B}"/>
          </ac:spMkLst>
        </pc:spChg>
        <pc:grpChg chg="add">
          <ac:chgData name="Mundeep Arora" userId="a10338e433a44f81" providerId="LiveId" clId="{5B8F796C-5F29-4886-8DD8-2E1488E60758}" dt="2022-12-07T02:19:37.471" v="1288" actId="26606"/>
          <ac:grpSpMkLst>
            <pc:docMk/>
            <pc:sldMk cId="639728857" sldId="265"/>
            <ac:grpSpMk id="13" creationId="{453E4DEE-E996-40F8-8635-0FF43D7348F9}"/>
          </ac:grpSpMkLst>
        </pc:grpChg>
        <pc:picChg chg="add mod">
          <ac:chgData name="Mundeep Arora" userId="a10338e433a44f81" providerId="LiveId" clId="{5B8F796C-5F29-4886-8DD8-2E1488E60758}" dt="2022-12-07T02:19:37.471" v="1288" actId="26606"/>
          <ac:picMkLst>
            <pc:docMk/>
            <pc:sldMk cId="639728857" sldId="265"/>
            <ac:picMk id="4" creationId="{E670BCC5-E03A-279A-E0F0-F4AD4B97DF49}"/>
          </ac:picMkLst>
        </pc:picChg>
        <pc:picChg chg="add">
          <ac:chgData name="Mundeep Arora" userId="a10338e433a44f81" providerId="LiveId" clId="{5B8F796C-5F29-4886-8DD8-2E1488E60758}" dt="2022-12-07T02:19:37.471" v="1288" actId="26606"/>
          <ac:picMkLst>
            <pc:docMk/>
            <pc:sldMk cId="639728857" sldId="265"/>
            <ac:picMk id="11" creationId="{FE6BA9E6-1D9E-4D30-B528-D49FA1342E4E}"/>
          </ac:picMkLst>
        </pc:picChg>
      </pc:sldChg>
      <pc:sldChg chg="addSp delSp modSp new mod setBg">
        <pc:chgData name="Mundeep Arora" userId="a10338e433a44f81" providerId="LiveId" clId="{5B8F796C-5F29-4886-8DD8-2E1488E60758}" dt="2022-12-07T02:17:37.527" v="1280" actId="26606"/>
        <pc:sldMkLst>
          <pc:docMk/>
          <pc:sldMk cId="2667806289" sldId="266"/>
        </pc:sldMkLst>
        <pc:spChg chg="mod">
          <ac:chgData name="Mundeep Arora" userId="a10338e433a44f81" providerId="LiveId" clId="{5B8F796C-5F29-4886-8DD8-2E1488E60758}" dt="2022-12-07T02:17:37.527" v="1280" actId="26606"/>
          <ac:spMkLst>
            <pc:docMk/>
            <pc:sldMk cId="2667806289" sldId="266"/>
            <ac:spMk id="2" creationId="{93A651C0-B19F-7794-5328-91897FEEABA9}"/>
          </ac:spMkLst>
        </pc:spChg>
        <pc:spChg chg="mod">
          <ac:chgData name="Mundeep Arora" userId="a10338e433a44f81" providerId="LiveId" clId="{5B8F796C-5F29-4886-8DD8-2E1488E60758}" dt="2022-12-07T02:17:37.527" v="1280" actId="26606"/>
          <ac:spMkLst>
            <pc:docMk/>
            <pc:sldMk cId="2667806289" sldId="266"/>
            <ac:spMk id="3" creationId="{13339489-23D6-C4B0-B396-7F79B0802813}"/>
          </ac:spMkLst>
        </pc:spChg>
        <pc:spChg chg="add">
          <ac:chgData name="Mundeep Arora" userId="a10338e433a44f81" providerId="LiveId" clId="{5B8F796C-5F29-4886-8DD8-2E1488E60758}" dt="2022-12-07T02:17:37.527" v="1280" actId="26606"/>
          <ac:spMkLst>
            <pc:docMk/>
            <pc:sldMk cId="2667806289" sldId="266"/>
            <ac:spMk id="9" creationId="{C2E4E997-8672-4FFD-B8EC-9932A8E4714B}"/>
          </ac:spMkLst>
        </pc:spChg>
        <pc:grpChg chg="add">
          <ac:chgData name="Mundeep Arora" userId="a10338e433a44f81" providerId="LiveId" clId="{5B8F796C-5F29-4886-8DD8-2E1488E60758}" dt="2022-12-07T02:17:37.527" v="1280" actId="26606"/>
          <ac:grpSpMkLst>
            <pc:docMk/>
            <pc:sldMk cId="2667806289" sldId="266"/>
            <ac:grpSpMk id="13" creationId="{453E4DEE-E996-40F8-8635-0FF43D7348F9}"/>
          </ac:grpSpMkLst>
        </pc:grpChg>
        <pc:picChg chg="add del mod">
          <ac:chgData name="Mundeep Arora" userId="a10338e433a44f81" providerId="LiveId" clId="{5B8F796C-5F29-4886-8DD8-2E1488E60758}" dt="2022-12-05T01:05:43.871" v="946" actId="21"/>
          <ac:picMkLst>
            <pc:docMk/>
            <pc:sldMk cId="2667806289" sldId="266"/>
            <ac:picMk id="4" creationId="{1E01F854-8136-A192-D72F-2D67BDF35965}"/>
          </ac:picMkLst>
        </pc:picChg>
        <pc:picChg chg="add mod">
          <ac:chgData name="Mundeep Arora" userId="a10338e433a44f81" providerId="LiveId" clId="{5B8F796C-5F29-4886-8DD8-2E1488E60758}" dt="2022-12-07T02:17:35.308" v="1279"/>
          <ac:picMkLst>
            <pc:docMk/>
            <pc:sldMk cId="2667806289" sldId="266"/>
            <ac:picMk id="4" creationId="{4179A983-4452-057F-1228-8A808B836BB3}"/>
          </ac:picMkLst>
        </pc:picChg>
        <pc:picChg chg="add">
          <ac:chgData name="Mundeep Arora" userId="a10338e433a44f81" providerId="LiveId" clId="{5B8F796C-5F29-4886-8DD8-2E1488E60758}" dt="2022-12-07T02:17:37.527" v="1280" actId="26606"/>
          <ac:picMkLst>
            <pc:docMk/>
            <pc:sldMk cId="2667806289" sldId="266"/>
            <ac:picMk id="11" creationId="{FE6BA9E6-1D9E-4D30-B528-D49FA1342E4E}"/>
          </ac:picMkLst>
        </pc:picChg>
        <pc:picChg chg="add del mod">
          <ac:chgData name="Mundeep Arora" userId="a10338e433a44f81" providerId="LiveId" clId="{5B8F796C-5F29-4886-8DD8-2E1488E60758}" dt="2022-12-05T01:08:48.833" v="1014"/>
          <ac:picMkLst>
            <pc:docMk/>
            <pc:sldMk cId="2667806289" sldId="266"/>
            <ac:picMk id="6146" creationId="{69E7371A-7122-B354-7478-5A48401D00E5}"/>
          </ac:picMkLst>
        </pc:picChg>
      </pc:sldChg>
      <pc:sldChg chg="addSp delSp modSp new mod setBg">
        <pc:chgData name="Mundeep Arora" userId="a10338e433a44f81" providerId="LiveId" clId="{5B8F796C-5F29-4886-8DD8-2E1488E60758}" dt="2022-12-05T01:02:01.985" v="841" actId="1076"/>
        <pc:sldMkLst>
          <pc:docMk/>
          <pc:sldMk cId="1207329419" sldId="267"/>
        </pc:sldMkLst>
        <pc:spChg chg="mod">
          <ac:chgData name="Mundeep Arora" userId="a10338e433a44f81" providerId="LiveId" clId="{5B8F796C-5F29-4886-8DD8-2E1488E60758}" dt="2022-12-05T01:01:52.102" v="836" actId="26606"/>
          <ac:spMkLst>
            <pc:docMk/>
            <pc:sldMk cId="1207329419" sldId="267"/>
            <ac:spMk id="2" creationId="{22066292-0353-8537-34AD-1728C8663DE1}"/>
          </ac:spMkLst>
        </pc:spChg>
        <pc:spChg chg="mod">
          <ac:chgData name="Mundeep Arora" userId="a10338e433a44f81" providerId="LiveId" clId="{5B8F796C-5F29-4886-8DD8-2E1488E60758}" dt="2022-12-05T01:01:52.102" v="836" actId="26606"/>
          <ac:spMkLst>
            <pc:docMk/>
            <pc:sldMk cId="1207329419" sldId="267"/>
            <ac:spMk id="3" creationId="{C8527EC9-462C-FEBF-6194-578FD1B86810}"/>
          </ac:spMkLst>
        </pc:spChg>
        <pc:picChg chg="add mod">
          <ac:chgData name="Mundeep Arora" userId="a10338e433a44f81" providerId="LiveId" clId="{5B8F796C-5F29-4886-8DD8-2E1488E60758}" dt="2022-12-05T01:02:01.985" v="841" actId="1076"/>
          <ac:picMkLst>
            <pc:docMk/>
            <pc:sldMk cId="1207329419" sldId="267"/>
            <ac:picMk id="4" creationId="{C7F510D0-356A-FDB2-63DD-C73E5C128371}"/>
          </ac:picMkLst>
        </pc:picChg>
        <pc:picChg chg="add del mod">
          <ac:chgData name="Mundeep Arora" userId="a10338e433a44f81" providerId="LiveId" clId="{5B8F796C-5F29-4886-8DD8-2E1488E60758}" dt="2022-12-05T01:01:54.619" v="837" actId="478"/>
          <ac:picMkLst>
            <pc:docMk/>
            <pc:sldMk cId="1207329419" sldId="267"/>
            <ac:picMk id="2050" creationId="{B3CC399D-6E36-E9D5-E683-77CB3DD0FC88}"/>
          </ac:picMkLst>
        </pc:picChg>
      </pc:sldChg>
      <pc:sldChg chg="addSp modSp new mod setBg">
        <pc:chgData name="Mundeep Arora" userId="a10338e433a44f81" providerId="LiveId" clId="{5B8F796C-5F29-4886-8DD8-2E1488E60758}" dt="2022-12-05T01:03:28.234" v="890" actId="26606"/>
        <pc:sldMkLst>
          <pc:docMk/>
          <pc:sldMk cId="1781108963" sldId="268"/>
        </pc:sldMkLst>
        <pc:spChg chg="mod">
          <ac:chgData name="Mundeep Arora" userId="a10338e433a44f81" providerId="LiveId" clId="{5B8F796C-5F29-4886-8DD8-2E1488E60758}" dt="2022-12-05T01:03:28.234" v="890" actId="26606"/>
          <ac:spMkLst>
            <pc:docMk/>
            <pc:sldMk cId="1781108963" sldId="268"/>
            <ac:spMk id="2" creationId="{03E761EB-2AF0-1914-DB46-F4E050C67DFF}"/>
          </ac:spMkLst>
        </pc:spChg>
        <pc:spChg chg="mod">
          <ac:chgData name="Mundeep Arora" userId="a10338e433a44f81" providerId="LiveId" clId="{5B8F796C-5F29-4886-8DD8-2E1488E60758}" dt="2022-12-05T01:03:28.234" v="890" actId="26606"/>
          <ac:spMkLst>
            <pc:docMk/>
            <pc:sldMk cId="1781108963" sldId="268"/>
            <ac:spMk id="3" creationId="{2D624888-9A07-4B7C-E5EA-2304A3089A3A}"/>
          </ac:spMkLst>
        </pc:spChg>
        <pc:spChg chg="add">
          <ac:chgData name="Mundeep Arora" userId="a10338e433a44f81" providerId="LiveId" clId="{5B8F796C-5F29-4886-8DD8-2E1488E60758}" dt="2022-12-05T01:03:28.234" v="890" actId="26606"/>
          <ac:spMkLst>
            <pc:docMk/>
            <pc:sldMk cId="1781108963" sldId="268"/>
            <ac:spMk id="3079" creationId="{C2E4E997-8672-4FFD-B8EC-9932A8E4714B}"/>
          </ac:spMkLst>
        </pc:spChg>
        <pc:grpChg chg="add">
          <ac:chgData name="Mundeep Arora" userId="a10338e433a44f81" providerId="LiveId" clId="{5B8F796C-5F29-4886-8DD8-2E1488E60758}" dt="2022-12-05T01:03:28.234" v="890" actId="26606"/>
          <ac:grpSpMkLst>
            <pc:docMk/>
            <pc:sldMk cId="1781108963" sldId="268"/>
            <ac:grpSpMk id="3083" creationId="{453E4DEE-E996-40F8-8635-0FF43D7348F9}"/>
          </ac:grpSpMkLst>
        </pc:grpChg>
        <pc:picChg chg="add mod">
          <ac:chgData name="Mundeep Arora" userId="a10338e433a44f81" providerId="LiveId" clId="{5B8F796C-5F29-4886-8DD8-2E1488E60758}" dt="2022-12-05T01:03:28.234" v="890" actId="26606"/>
          <ac:picMkLst>
            <pc:docMk/>
            <pc:sldMk cId="1781108963" sldId="268"/>
            <ac:picMk id="3074" creationId="{8CF6EB11-789B-0020-3694-52B993D2F9E5}"/>
          </ac:picMkLst>
        </pc:picChg>
        <pc:picChg chg="add">
          <ac:chgData name="Mundeep Arora" userId="a10338e433a44f81" providerId="LiveId" clId="{5B8F796C-5F29-4886-8DD8-2E1488E60758}" dt="2022-12-05T01:03:28.234" v="890" actId="26606"/>
          <ac:picMkLst>
            <pc:docMk/>
            <pc:sldMk cId="1781108963" sldId="268"/>
            <ac:picMk id="3081" creationId="{FE6BA9E6-1D9E-4D30-B528-D49FA1342E4E}"/>
          </ac:picMkLst>
        </pc:picChg>
      </pc:sldChg>
      <pc:sldChg chg="addSp delSp modSp new mod setBg setClrOvrMap">
        <pc:chgData name="Mundeep Arora" userId="a10338e433a44f81" providerId="LiveId" clId="{5B8F796C-5F29-4886-8DD8-2E1488E60758}" dt="2022-12-05T01:09:22.713" v="1034" actId="26606"/>
        <pc:sldMkLst>
          <pc:docMk/>
          <pc:sldMk cId="2988431763" sldId="269"/>
        </pc:sldMkLst>
        <pc:spChg chg="mod">
          <ac:chgData name="Mundeep Arora" userId="a10338e433a44f81" providerId="LiveId" clId="{5B8F796C-5F29-4886-8DD8-2E1488E60758}" dt="2022-12-05T01:09:22.713" v="1034" actId="26606"/>
          <ac:spMkLst>
            <pc:docMk/>
            <pc:sldMk cId="2988431763" sldId="269"/>
            <ac:spMk id="2" creationId="{82639A03-05C6-E497-140A-8C066DC6E8C4}"/>
          </ac:spMkLst>
        </pc:spChg>
        <pc:spChg chg="mod ord">
          <ac:chgData name="Mundeep Arora" userId="a10338e433a44f81" providerId="LiveId" clId="{5B8F796C-5F29-4886-8DD8-2E1488E60758}" dt="2022-12-05T01:09:22.713" v="1034" actId="26606"/>
          <ac:spMkLst>
            <pc:docMk/>
            <pc:sldMk cId="2988431763" sldId="269"/>
            <ac:spMk id="3" creationId="{4AF41943-E9B6-4472-1717-DD182566A91A}"/>
          </ac:spMkLst>
        </pc:spChg>
        <pc:spChg chg="add del">
          <ac:chgData name="Mundeep Arora" userId="a10338e433a44f81" providerId="LiveId" clId="{5B8F796C-5F29-4886-8DD8-2E1488E60758}" dt="2022-12-05T01:04:47.497" v="926" actId="26606"/>
          <ac:spMkLst>
            <pc:docMk/>
            <pc:sldMk cId="2988431763" sldId="269"/>
            <ac:spMk id="4103" creationId="{046B922C-5BA7-4973-B12F-71A509E4BF13}"/>
          </ac:spMkLst>
        </pc:spChg>
        <pc:spChg chg="add del">
          <ac:chgData name="Mundeep Arora" userId="a10338e433a44f81" providerId="LiveId" clId="{5B8F796C-5F29-4886-8DD8-2E1488E60758}" dt="2022-12-05T01:04:36.259" v="923" actId="26606"/>
          <ac:spMkLst>
            <pc:docMk/>
            <pc:sldMk cId="2988431763" sldId="269"/>
            <ac:spMk id="4105" creationId="{E704FA00-F5B1-4BF3-BFB2-F832D367024B}"/>
          </ac:spMkLst>
        </pc:spChg>
        <pc:spChg chg="add del">
          <ac:chgData name="Mundeep Arora" userId="a10338e433a44f81" providerId="LiveId" clId="{5B8F796C-5F29-4886-8DD8-2E1488E60758}" dt="2022-12-05T01:05:34.481" v="941" actId="26606"/>
          <ac:spMkLst>
            <pc:docMk/>
            <pc:sldMk cId="2988431763" sldId="269"/>
            <ac:spMk id="4106" creationId="{C2E4E997-8672-4FFD-B8EC-9932A8E4714B}"/>
          </ac:spMkLst>
        </pc:spChg>
        <pc:spChg chg="add del">
          <ac:chgData name="Mundeep Arora" userId="a10338e433a44f81" providerId="LiveId" clId="{5B8F796C-5F29-4886-8DD8-2E1488E60758}" dt="2022-12-05T01:04:47.497" v="926" actId="26606"/>
          <ac:spMkLst>
            <pc:docMk/>
            <pc:sldMk cId="2988431763" sldId="269"/>
            <ac:spMk id="4148" creationId="{F2B1468C-8227-4785-8776-7BDBDDF08F85}"/>
          </ac:spMkLst>
        </pc:spChg>
        <pc:grpChg chg="add del">
          <ac:chgData name="Mundeep Arora" userId="a10338e433a44f81" providerId="LiveId" clId="{5B8F796C-5F29-4886-8DD8-2E1488E60758}" dt="2022-12-05T01:04:47.497" v="926" actId="26606"/>
          <ac:grpSpMkLst>
            <pc:docMk/>
            <pc:sldMk cId="2988431763" sldId="269"/>
            <ac:grpSpMk id="4101" creationId="{96D34D8D-9EE9-4659-8C22-7551A95F96FA}"/>
          </ac:grpSpMkLst>
        </pc:grpChg>
        <pc:grpChg chg="add del">
          <ac:chgData name="Mundeep Arora" userId="a10338e433a44f81" providerId="LiveId" clId="{5B8F796C-5F29-4886-8DD8-2E1488E60758}" dt="2022-12-05T01:05:34.481" v="941" actId="26606"/>
          <ac:grpSpMkLst>
            <pc:docMk/>
            <pc:sldMk cId="2988431763" sldId="269"/>
            <ac:grpSpMk id="4107" creationId="{453E4DEE-E996-40F8-8635-0FF43D7348F9}"/>
          </ac:grpSpMkLst>
        </pc:grpChg>
        <pc:picChg chg="add mod">
          <ac:chgData name="Mundeep Arora" userId="a10338e433a44f81" providerId="LiveId" clId="{5B8F796C-5F29-4886-8DD8-2E1488E60758}" dt="2022-12-05T01:09:22.713" v="1034" actId="26606"/>
          <ac:picMkLst>
            <pc:docMk/>
            <pc:sldMk cId="2988431763" sldId="269"/>
            <ac:picMk id="4" creationId="{67AD8FB1-CFF9-E087-C0A4-02CFADFE42C4}"/>
          </ac:picMkLst>
        </pc:picChg>
        <pc:picChg chg="add mod">
          <ac:chgData name="Mundeep Arora" userId="a10338e433a44f81" providerId="LiveId" clId="{5B8F796C-5F29-4886-8DD8-2E1488E60758}" dt="2022-12-05T01:09:22.713" v="1034" actId="26606"/>
          <ac:picMkLst>
            <pc:docMk/>
            <pc:sldMk cId="2988431763" sldId="269"/>
            <ac:picMk id="5" creationId="{C796F630-9B0A-5AA0-9653-E3E4E8498D1F}"/>
          </ac:picMkLst>
        </pc:picChg>
        <pc:picChg chg="add del mod">
          <ac:chgData name="Mundeep Arora" userId="a10338e433a44f81" providerId="LiveId" clId="{5B8F796C-5F29-4886-8DD8-2E1488E60758}" dt="2022-12-05T01:05:40.865" v="944" actId="478"/>
          <ac:picMkLst>
            <pc:docMk/>
            <pc:sldMk cId="2988431763" sldId="269"/>
            <ac:picMk id="4098" creationId="{061A01FE-56CC-67EE-F78D-F4C4262B420F}"/>
          </ac:picMkLst>
        </pc:picChg>
        <pc:picChg chg="add del mod">
          <ac:chgData name="Mundeep Arora" userId="a10338e433a44f81" providerId="LiveId" clId="{5B8F796C-5F29-4886-8DD8-2E1488E60758}" dt="2022-12-05T01:04:36.838" v="924"/>
          <ac:picMkLst>
            <pc:docMk/>
            <pc:sldMk cId="2988431763" sldId="269"/>
            <ac:picMk id="4100" creationId="{B5759A5E-165B-B0EF-DA95-693CC63C8DC6}"/>
          </ac:picMkLst>
        </pc:picChg>
        <pc:picChg chg="add del mod">
          <ac:chgData name="Mundeep Arora" userId="a10338e433a44f81" providerId="LiveId" clId="{5B8F796C-5F29-4886-8DD8-2E1488E60758}" dt="2022-12-05T01:05:23.694" v="935"/>
          <ac:picMkLst>
            <pc:docMk/>
            <pc:sldMk cId="2988431763" sldId="269"/>
            <ac:picMk id="4102" creationId="{0FC2448C-4848-DECC-5757-AA45F62E594F}"/>
          </ac:picMkLst>
        </pc:picChg>
        <pc:picChg chg="add del">
          <ac:chgData name="Mundeep Arora" userId="a10338e433a44f81" providerId="LiveId" clId="{5B8F796C-5F29-4886-8DD8-2E1488E60758}" dt="2022-12-05T01:05:12.846" v="933"/>
          <ac:picMkLst>
            <pc:docMk/>
            <pc:sldMk cId="2988431763" sldId="269"/>
            <ac:picMk id="4104" creationId="{E096F1F9-A702-6F89-9962-DBE7990F49F3}"/>
          </ac:picMkLst>
        </pc:picChg>
        <pc:picChg chg="add del">
          <ac:chgData name="Mundeep Arora" userId="a10338e433a44f81" providerId="LiveId" clId="{5B8F796C-5F29-4886-8DD8-2E1488E60758}" dt="2022-12-05T01:05:34.481" v="941" actId="26606"/>
          <ac:picMkLst>
            <pc:docMk/>
            <pc:sldMk cId="2988431763" sldId="269"/>
            <ac:picMk id="4135" creationId="{FE6BA9E6-1D9E-4D30-B528-D49FA1342E4E}"/>
          </ac:picMkLst>
        </pc:picChg>
        <pc:picChg chg="add del">
          <ac:chgData name="Mundeep Arora" userId="a10338e433a44f81" providerId="LiveId" clId="{5B8F796C-5F29-4886-8DD8-2E1488E60758}" dt="2022-12-05T01:04:47.497" v="926" actId="26606"/>
          <ac:picMkLst>
            <pc:docMk/>
            <pc:sldMk cId="2988431763" sldId="269"/>
            <ac:picMk id="4146" creationId="{2FB01CCF-839B-4126-9BF9-132C64D8A1AA}"/>
          </ac:picMkLst>
        </pc:picChg>
      </pc:sldChg>
      <pc:sldChg chg="addSp modSp new mod setBg">
        <pc:chgData name="Mundeep Arora" userId="a10338e433a44f81" providerId="LiveId" clId="{5B8F796C-5F29-4886-8DD8-2E1488E60758}" dt="2022-12-05T01:09:12.973" v="1032" actId="26606"/>
        <pc:sldMkLst>
          <pc:docMk/>
          <pc:sldMk cId="2505291562" sldId="270"/>
        </pc:sldMkLst>
        <pc:spChg chg="mod">
          <ac:chgData name="Mundeep Arora" userId="a10338e433a44f81" providerId="LiveId" clId="{5B8F796C-5F29-4886-8DD8-2E1488E60758}" dt="2022-12-05T01:09:12.973" v="1032" actId="26606"/>
          <ac:spMkLst>
            <pc:docMk/>
            <pc:sldMk cId="2505291562" sldId="270"/>
            <ac:spMk id="2" creationId="{7FB6BBB7-D043-7869-1AF5-944AA93ECA4B}"/>
          </ac:spMkLst>
        </pc:spChg>
        <pc:spChg chg="mod">
          <ac:chgData name="Mundeep Arora" userId="a10338e433a44f81" providerId="LiveId" clId="{5B8F796C-5F29-4886-8DD8-2E1488E60758}" dt="2022-12-05T01:09:12.973" v="1032" actId="26606"/>
          <ac:spMkLst>
            <pc:docMk/>
            <pc:sldMk cId="2505291562" sldId="270"/>
            <ac:spMk id="3" creationId="{1A584F82-8399-E8A7-CFD7-D71F96D137A9}"/>
          </ac:spMkLst>
        </pc:spChg>
        <pc:picChg chg="add mod">
          <ac:chgData name="Mundeep Arora" userId="a10338e433a44f81" providerId="LiveId" clId="{5B8F796C-5F29-4886-8DD8-2E1488E60758}" dt="2022-12-05T01:09:12.973" v="1032" actId="26606"/>
          <ac:picMkLst>
            <pc:docMk/>
            <pc:sldMk cId="2505291562" sldId="270"/>
            <ac:picMk id="4" creationId="{6C692120-EB91-8449-14B3-ABD18BFCDE07}"/>
          </ac:picMkLst>
        </pc:picChg>
        <pc:picChg chg="add mod">
          <ac:chgData name="Mundeep Arora" userId="a10338e433a44f81" providerId="LiveId" clId="{5B8F796C-5F29-4886-8DD8-2E1488E60758}" dt="2022-12-05T01:09:12.973" v="1032" actId="26606"/>
          <ac:picMkLst>
            <pc:docMk/>
            <pc:sldMk cId="2505291562" sldId="270"/>
            <ac:picMk id="5122" creationId="{D6FFAA8D-EAB9-216B-90E6-D4B430245C54}"/>
          </ac:picMkLst>
        </pc:picChg>
      </pc:sldChg>
      <pc:sldChg chg="addSp modSp new mod setBg">
        <pc:chgData name="Mundeep Arora" userId="a10338e433a44f81" providerId="LiveId" clId="{5B8F796C-5F29-4886-8DD8-2E1488E60758}" dt="2022-12-05T01:10:40.760" v="1057" actId="26606"/>
        <pc:sldMkLst>
          <pc:docMk/>
          <pc:sldMk cId="2207758020" sldId="271"/>
        </pc:sldMkLst>
        <pc:spChg chg="mod">
          <ac:chgData name="Mundeep Arora" userId="a10338e433a44f81" providerId="LiveId" clId="{5B8F796C-5F29-4886-8DD8-2E1488E60758}" dt="2022-12-05T01:10:40.760" v="1057" actId="26606"/>
          <ac:spMkLst>
            <pc:docMk/>
            <pc:sldMk cId="2207758020" sldId="271"/>
            <ac:spMk id="2" creationId="{E084E593-6963-34EA-750D-283211300FC5}"/>
          </ac:spMkLst>
        </pc:spChg>
        <pc:spChg chg="mod ord">
          <ac:chgData name="Mundeep Arora" userId="a10338e433a44f81" providerId="LiveId" clId="{5B8F796C-5F29-4886-8DD8-2E1488E60758}" dt="2022-12-05T01:10:40.760" v="1057" actId="26606"/>
          <ac:spMkLst>
            <pc:docMk/>
            <pc:sldMk cId="2207758020" sldId="271"/>
            <ac:spMk id="3" creationId="{1A76F7FE-1AE2-0A5E-D5FE-CD9BBAA1CB48}"/>
          </ac:spMkLst>
        </pc:spChg>
        <pc:grpChg chg="add">
          <ac:chgData name="Mundeep Arora" userId="a10338e433a44f81" providerId="LiveId" clId="{5B8F796C-5F29-4886-8DD8-2E1488E60758}" dt="2022-12-05T01:10:40.760" v="1057" actId="26606"/>
          <ac:grpSpMkLst>
            <pc:docMk/>
            <pc:sldMk cId="2207758020" sldId="271"/>
            <ac:grpSpMk id="7177" creationId="{4CB5CC6F-11C1-4C07-87C0-F043993E89EC}"/>
          </ac:grpSpMkLst>
        </pc:grpChg>
        <pc:grpChg chg="add">
          <ac:chgData name="Mundeep Arora" userId="a10338e433a44f81" providerId="LiveId" clId="{5B8F796C-5F29-4886-8DD8-2E1488E60758}" dt="2022-12-05T01:10:40.760" v="1057" actId="26606"/>
          <ac:grpSpMkLst>
            <pc:docMk/>
            <pc:sldMk cId="2207758020" sldId="271"/>
            <ac:grpSpMk id="7181" creationId="{C6C16BE5-8A9A-432D-8A61-230FA03816DB}"/>
          </ac:grpSpMkLst>
        </pc:grpChg>
        <pc:picChg chg="add mod ord">
          <ac:chgData name="Mundeep Arora" userId="a10338e433a44f81" providerId="LiveId" clId="{5B8F796C-5F29-4886-8DD8-2E1488E60758}" dt="2022-12-05T01:10:40.760" v="1057" actId="26606"/>
          <ac:picMkLst>
            <pc:docMk/>
            <pc:sldMk cId="2207758020" sldId="271"/>
            <ac:picMk id="7170" creationId="{F0153EF1-C01F-9B6C-1DA0-8F181C0190B5}"/>
          </ac:picMkLst>
        </pc:picChg>
        <pc:picChg chg="add mod">
          <ac:chgData name="Mundeep Arora" userId="a10338e433a44f81" providerId="LiveId" clId="{5B8F796C-5F29-4886-8DD8-2E1488E60758}" dt="2022-12-05T01:10:40.760" v="1057" actId="26606"/>
          <ac:picMkLst>
            <pc:docMk/>
            <pc:sldMk cId="2207758020" sldId="271"/>
            <ac:picMk id="7172" creationId="{14B77EF1-B1CB-5DAC-0A6B-5C7753205231}"/>
          </ac:picMkLst>
        </pc:picChg>
        <pc:cxnChg chg="add">
          <ac:chgData name="Mundeep Arora" userId="a10338e433a44f81" providerId="LiveId" clId="{5B8F796C-5F29-4886-8DD8-2E1488E60758}" dt="2022-12-05T01:10:40.760" v="1057" actId="26606"/>
          <ac:cxnSpMkLst>
            <pc:docMk/>
            <pc:sldMk cId="2207758020" sldId="271"/>
            <ac:cxnSpMk id="7237" creationId="{E104AA93-67FD-43AC-92F9-5840A89E43A1}"/>
          </ac:cxnSpMkLst>
        </pc:cxnChg>
        <pc:cxnChg chg="add">
          <ac:chgData name="Mundeep Arora" userId="a10338e433a44f81" providerId="LiveId" clId="{5B8F796C-5F29-4886-8DD8-2E1488E60758}" dt="2022-12-05T01:10:40.760" v="1057" actId="26606"/>
          <ac:cxnSpMkLst>
            <pc:docMk/>
            <pc:sldMk cId="2207758020" sldId="271"/>
            <ac:cxnSpMk id="7239" creationId="{95AE1CAD-A877-4C0B-91F7-CA9C684C9455}"/>
          </ac:cxnSpMkLst>
        </pc:cxnChg>
      </pc:sldChg>
      <pc:sldChg chg="addSp modSp new mod ord setBg">
        <pc:chgData name="Mundeep Arora" userId="a10338e433a44f81" providerId="LiveId" clId="{5B8F796C-5F29-4886-8DD8-2E1488E60758}" dt="2022-12-07T02:17:22.245" v="1277" actId="26606"/>
        <pc:sldMkLst>
          <pc:docMk/>
          <pc:sldMk cId="1462931068" sldId="272"/>
        </pc:sldMkLst>
        <pc:spChg chg="mod">
          <ac:chgData name="Mundeep Arora" userId="a10338e433a44f81" providerId="LiveId" clId="{5B8F796C-5F29-4886-8DD8-2E1488E60758}" dt="2022-12-07T02:17:22.245" v="1277" actId="26606"/>
          <ac:spMkLst>
            <pc:docMk/>
            <pc:sldMk cId="1462931068" sldId="272"/>
            <ac:spMk id="2" creationId="{A93F6B9E-ACF8-99C1-348D-67E3A5445B41}"/>
          </ac:spMkLst>
        </pc:spChg>
        <pc:spChg chg="mod">
          <ac:chgData name="Mundeep Arora" userId="a10338e433a44f81" providerId="LiveId" clId="{5B8F796C-5F29-4886-8DD8-2E1488E60758}" dt="2022-12-07T02:17:22.245" v="1277" actId="26606"/>
          <ac:spMkLst>
            <pc:docMk/>
            <pc:sldMk cId="1462931068" sldId="272"/>
            <ac:spMk id="3" creationId="{740FD731-FD7D-4164-DE55-08BC5ECFCEF0}"/>
          </ac:spMkLst>
        </pc:spChg>
        <pc:spChg chg="add">
          <ac:chgData name="Mundeep Arora" userId="a10338e433a44f81" providerId="LiveId" clId="{5B8F796C-5F29-4886-8DD8-2E1488E60758}" dt="2022-12-07T02:17:22.245" v="1277" actId="26606"/>
          <ac:spMkLst>
            <pc:docMk/>
            <pc:sldMk cId="1462931068" sldId="272"/>
            <ac:spMk id="9" creationId="{C2E4E997-8672-4FFD-B8EC-9932A8E4714B}"/>
          </ac:spMkLst>
        </pc:spChg>
        <pc:grpChg chg="add">
          <ac:chgData name="Mundeep Arora" userId="a10338e433a44f81" providerId="LiveId" clId="{5B8F796C-5F29-4886-8DD8-2E1488E60758}" dt="2022-12-07T02:17:22.245" v="1277" actId="26606"/>
          <ac:grpSpMkLst>
            <pc:docMk/>
            <pc:sldMk cId="1462931068" sldId="272"/>
            <ac:grpSpMk id="13" creationId="{453E4DEE-E996-40F8-8635-0FF43D7348F9}"/>
          </ac:grpSpMkLst>
        </pc:grpChg>
        <pc:picChg chg="add mod">
          <ac:chgData name="Mundeep Arora" userId="a10338e433a44f81" providerId="LiveId" clId="{5B8F796C-5F29-4886-8DD8-2E1488E60758}" dt="2022-12-07T02:17:22.245" v="1277" actId="26606"/>
          <ac:picMkLst>
            <pc:docMk/>
            <pc:sldMk cId="1462931068" sldId="272"/>
            <ac:picMk id="4" creationId="{4BA8DCB8-FFB4-E20F-9ED2-308559C1AA59}"/>
          </ac:picMkLst>
        </pc:picChg>
        <pc:picChg chg="add">
          <ac:chgData name="Mundeep Arora" userId="a10338e433a44f81" providerId="LiveId" clId="{5B8F796C-5F29-4886-8DD8-2E1488E60758}" dt="2022-12-07T02:17:22.245" v="1277" actId="26606"/>
          <ac:picMkLst>
            <pc:docMk/>
            <pc:sldMk cId="1462931068" sldId="272"/>
            <ac:picMk id="11" creationId="{FE6BA9E6-1D9E-4D30-B528-D49FA1342E4E}"/>
          </ac:picMkLst>
        </pc:picChg>
      </pc:sldChg>
      <pc:sldChg chg="addSp delSp modSp new mod setBg">
        <pc:chgData name="Mundeep Arora" userId="a10338e433a44f81" providerId="LiveId" clId="{5B8F796C-5F29-4886-8DD8-2E1488E60758}" dt="2022-12-05T01:17:18.176" v="1194" actId="1076"/>
        <pc:sldMkLst>
          <pc:docMk/>
          <pc:sldMk cId="3391040096" sldId="273"/>
        </pc:sldMkLst>
        <pc:spChg chg="mod">
          <ac:chgData name="Mundeep Arora" userId="a10338e433a44f81" providerId="LiveId" clId="{5B8F796C-5F29-4886-8DD8-2E1488E60758}" dt="2022-12-05T01:16:23.201" v="1185" actId="26606"/>
          <ac:spMkLst>
            <pc:docMk/>
            <pc:sldMk cId="3391040096" sldId="273"/>
            <ac:spMk id="2" creationId="{8899E846-3121-65CE-694D-235074CEAF9E}"/>
          </ac:spMkLst>
        </pc:spChg>
        <pc:spChg chg="del mod">
          <ac:chgData name="Mundeep Arora" userId="a10338e433a44f81" providerId="LiveId" clId="{5B8F796C-5F29-4886-8DD8-2E1488E60758}" dt="2022-12-05T01:15:58.071" v="1180" actId="478"/>
          <ac:spMkLst>
            <pc:docMk/>
            <pc:sldMk cId="3391040096" sldId="273"/>
            <ac:spMk id="3" creationId="{357CC5C0-026E-33E8-4B14-EAE2137C6142}"/>
          </ac:spMkLst>
        </pc:spChg>
        <pc:spChg chg="add del">
          <ac:chgData name="Mundeep Arora" userId="a10338e433a44f81" providerId="LiveId" clId="{5B8F796C-5F29-4886-8DD8-2E1488E60758}" dt="2022-12-05T01:14:44.233" v="1136" actId="22"/>
          <ac:spMkLst>
            <pc:docMk/>
            <pc:sldMk cId="3391040096" sldId="273"/>
            <ac:spMk id="5" creationId="{6D469D7D-9410-D9A8-38F8-1ACF1AC75370}"/>
          </ac:spMkLst>
        </pc:spChg>
        <pc:spChg chg="add del">
          <ac:chgData name="Mundeep Arora" userId="a10338e433a44f81" providerId="LiveId" clId="{5B8F796C-5F29-4886-8DD8-2E1488E60758}" dt="2022-12-05T01:15:53.971" v="1178" actId="22"/>
          <ac:spMkLst>
            <pc:docMk/>
            <pc:sldMk cId="3391040096" sldId="273"/>
            <ac:spMk id="7" creationId="{C95890D1-0C7D-C2CC-CBE7-0D18426E82AF}"/>
          </ac:spMkLst>
        </pc:spChg>
        <pc:spChg chg="add mod">
          <ac:chgData name="Mundeep Arora" userId="a10338e433a44f81" providerId="LiveId" clId="{5B8F796C-5F29-4886-8DD8-2E1488E60758}" dt="2022-12-05T01:16:23.201" v="1185" actId="26606"/>
          <ac:spMkLst>
            <pc:docMk/>
            <pc:sldMk cId="3391040096" sldId="273"/>
            <ac:spMk id="9" creationId="{90C8023E-70BC-A868-63B0-BD76109FCD28}"/>
          </ac:spMkLst>
        </pc:spChg>
        <pc:spChg chg="add mod">
          <ac:chgData name="Mundeep Arora" userId="a10338e433a44f81" providerId="LiveId" clId="{5B8F796C-5F29-4886-8DD8-2E1488E60758}" dt="2022-12-05T01:17:18.176" v="1194" actId="1076"/>
          <ac:spMkLst>
            <pc:docMk/>
            <pc:sldMk cId="3391040096" sldId="273"/>
            <ac:spMk id="11" creationId="{1F4D6C73-3382-F329-4C90-10D318D9CC11}"/>
          </ac:spMkLst>
        </pc:spChg>
        <pc:spChg chg="add">
          <ac:chgData name="Mundeep Arora" userId="a10338e433a44f81" providerId="LiveId" clId="{5B8F796C-5F29-4886-8DD8-2E1488E60758}" dt="2022-12-05T01:16:23.201" v="1185" actId="26606"/>
          <ac:spMkLst>
            <pc:docMk/>
            <pc:sldMk cId="3391040096" sldId="273"/>
            <ac:spMk id="8199" creationId="{C2E4E997-8672-4FFD-B8EC-9932A8E4714B}"/>
          </ac:spMkLst>
        </pc:spChg>
        <pc:grpChg chg="add">
          <ac:chgData name="Mundeep Arora" userId="a10338e433a44f81" providerId="LiveId" clId="{5B8F796C-5F29-4886-8DD8-2E1488E60758}" dt="2022-12-05T01:16:23.201" v="1185" actId="26606"/>
          <ac:grpSpMkLst>
            <pc:docMk/>
            <pc:sldMk cId="3391040096" sldId="273"/>
            <ac:grpSpMk id="8203" creationId="{453E4DEE-E996-40F8-8635-0FF43D7348F9}"/>
          </ac:grpSpMkLst>
        </pc:grpChg>
        <pc:picChg chg="add mod">
          <ac:chgData name="Mundeep Arora" userId="a10338e433a44f81" providerId="LiveId" clId="{5B8F796C-5F29-4886-8DD8-2E1488E60758}" dt="2022-12-05T01:17:14.769" v="1193" actId="1076"/>
          <ac:picMkLst>
            <pc:docMk/>
            <pc:sldMk cId="3391040096" sldId="273"/>
            <ac:picMk id="8194" creationId="{D9B0F62A-0726-5F1A-4FBB-BD0C30BE2278}"/>
          </ac:picMkLst>
        </pc:picChg>
        <pc:picChg chg="add">
          <ac:chgData name="Mundeep Arora" userId="a10338e433a44f81" providerId="LiveId" clId="{5B8F796C-5F29-4886-8DD8-2E1488E60758}" dt="2022-12-05T01:16:23.201" v="1185" actId="26606"/>
          <ac:picMkLst>
            <pc:docMk/>
            <pc:sldMk cId="3391040096" sldId="273"/>
            <ac:picMk id="8201" creationId="{FE6BA9E6-1D9E-4D30-B528-D49FA1342E4E}"/>
          </ac:picMkLst>
        </pc:picChg>
      </pc:sldChg>
      <pc:sldChg chg="addSp modSp new mod setBg">
        <pc:chgData name="Mundeep Arora" userId="a10338e433a44f81" providerId="LiveId" clId="{5B8F796C-5F29-4886-8DD8-2E1488E60758}" dt="2022-12-05T01:18:18.603" v="1238" actId="26606"/>
        <pc:sldMkLst>
          <pc:docMk/>
          <pc:sldMk cId="350572861" sldId="274"/>
        </pc:sldMkLst>
        <pc:spChg chg="mod">
          <ac:chgData name="Mundeep Arora" userId="a10338e433a44f81" providerId="LiveId" clId="{5B8F796C-5F29-4886-8DD8-2E1488E60758}" dt="2022-12-05T01:18:18.603" v="1238" actId="26606"/>
          <ac:spMkLst>
            <pc:docMk/>
            <pc:sldMk cId="350572861" sldId="274"/>
            <ac:spMk id="2" creationId="{6C203AC1-4D4A-7520-4FA9-46B34C2E9F07}"/>
          </ac:spMkLst>
        </pc:spChg>
        <pc:spChg chg="mod">
          <ac:chgData name="Mundeep Arora" userId="a10338e433a44f81" providerId="LiveId" clId="{5B8F796C-5F29-4886-8DD8-2E1488E60758}" dt="2022-12-05T01:18:18.603" v="1238" actId="26606"/>
          <ac:spMkLst>
            <pc:docMk/>
            <pc:sldMk cId="350572861" sldId="274"/>
            <ac:spMk id="3" creationId="{0ACB9950-4536-7A51-A9B4-50491E5377F7}"/>
          </ac:spMkLst>
        </pc:spChg>
        <pc:spChg chg="add">
          <ac:chgData name="Mundeep Arora" userId="a10338e433a44f81" providerId="LiveId" clId="{5B8F796C-5F29-4886-8DD8-2E1488E60758}" dt="2022-12-05T01:18:18.603" v="1238" actId="26606"/>
          <ac:spMkLst>
            <pc:docMk/>
            <pc:sldMk cId="350572861" sldId="274"/>
            <ac:spMk id="9223" creationId="{C2E4E997-8672-4FFD-B8EC-9932A8E4714B}"/>
          </ac:spMkLst>
        </pc:spChg>
        <pc:grpChg chg="add">
          <ac:chgData name="Mundeep Arora" userId="a10338e433a44f81" providerId="LiveId" clId="{5B8F796C-5F29-4886-8DD8-2E1488E60758}" dt="2022-12-05T01:18:18.603" v="1238" actId="26606"/>
          <ac:grpSpMkLst>
            <pc:docMk/>
            <pc:sldMk cId="350572861" sldId="274"/>
            <ac:grpSpMk id="9227" creationId="{453E4DEE-E996-40F8-8635-0FF43D7348F9}"/>
          </ac:grpSpMkLst>
        </pc:grpChg>
        <pc:picChg chg="add mod">
          <ac:chgData name="Mundeep Arora" userId="a10338e433a44f81" providerId="LiveId" clId="{5B8F796C-5F29-4886-8DD8-2E1488E60758}" dt="2022-12-05T01:18:18.603" v="1238" actId="26606"/>
          <ac:picMkLst>
            <pc:docMk/>
            <pc:sldMk cId="350572861" sldId="274"/>
            <ac:picMk id="9218" creationId="{B49F5085-1D39-00FA-CDD3-E35E107F96FB}"/>
          </ac:picMkLst>
        </pc:picChg>
        <pc:picChg chg="add">
          <ac:chgData name="Mundeep Arora" userId="a10338e433a44f81" providerId="LiveId" clId="{5B8F796C-5F29-4886-8DD8-2E1488E60758}" dt="2022-12-05T01:18:18.603" v="1238" actId="26606"/>
          <ac:picMkLst>
            <pc:docMk/>
            <pc:sldMk cId="350572861" sldId="274"/>
            <ac:picMk id="9225" creationId="{FE6BA9E6-1D9E-4D30-B528-D49FA1342E4E}"/>
          </ac:picMkLst>
        </pc:picChg>
      </pc:sldChg>
      <pc:sldChg chg="addSp modSp new mod setBg">
        <pc:chgData name="Mundeep Arora" userId="a10338e433a44f81" providerId="LiveId" clId="{5B8F796C-5F29-4886-8DD8-2E1488E60758}" dt="2022-12-07T02:15:06.005" v="1273" actId="26606"/>
        <pc:sldMkLst>
          <pc:docMk/>
          <pc:sldMk cId="2315535934" sldId="275"/>
        </pc:sldMkLst>
        <pc:spChg chg="mod">
          <ac:chgData name="Mundeep Arora" userId="a10338e433a44f81" providerId="LiveId" clId="{5B8F796C-5F29-4886-8DD8-2E1488E60758}" dt="2022-12-07T02:15:06.005" v="1273" actId="26606"/>
          <ac:spMkLst>
            <pc:docMk/>
            <pc:sldMk cId="2315535934" sldId="275"/>
            <ac:spMk id="2" creationId="{9A1261AA-D803-64A9-B6ED-109A46E5AF8A}"/>
          </ac:spMkLst>
        </pc:spChg>
        <pc:spChg chg="mod ord">
          <ac:chgData name="Mundeep Arora" userId="a10338e433a44f81" providerId="LiveId" clId="{5B8F796C-5F29-4886-8DD8-2E1488E60758}" dt="2022-12-07T02:15:06.005" v="1273" actId="26606"/>
          <ac:spMkLst>
            <pc:docMk/>
            <pc:sldMk cId="2315535934" sldId="275"/>
            <ac:spMk id="3" creationId="{93AD1166-F272-BE02-52EC-53C50BAA6E26}"/>
          </ac:spMkLst>
        </pc:spChg>
        <pc:picChg chg="add mod">
          <ac:chgData name="Mundeep Arora" userId="a10338e433a44f81" providerId="LiveId" clId="{5B8F796C-5F29-4886-8DD8-2E1488E60758}" dt="2022-12-07T02:15:06.005" v="1273" actId="26606"/>
          <ac:picMkLst>
            <pc:docMk/>
            <pc:sldMk cId="2315535934" sldId="275"/>
            <ac:picMk id="1026" creationId="{A0ABE48F-72F7-95F1-4E09-B227427DBF48}"/>
          </ac:picMkLst>
        </pc:picChg>
      </pc:sldChg>
      <pc:sldChg chg="addSp delSp modSp new mod ord modClrScheme chgLayout">
        <pc:chgData name="Mundeep Arora" userId="a10338e433a44f81" providerId="LiveId" clId="{5B8F796C-5F29-4886-8DD8-2E1488E60758}" dt="2022-12-07T02:40:19.393" v="1310" actId="1076"/>
        <pc:sldMkLst>
          <pc:docMk/>
          <pc:sldMk cId="3125941939" sldId="276"/>
        </pc:sldMkLst>
        <pc:spChg chg="del mod ord">
          <ac:chgData name="Mundeep Arora" userId="a10338e433a44f81" providerId="LiveId" clId="{5B8F796C-5F29-4886-8DD8-2E1488E60758}" dt="2022-12-07T02:39:36.817" v="1293" actId="700"/>
          <ac:spMkLst>
            <pc:docMk/>
            <pc:sldMk cId="3125941939" sldId="276"/>
            <ac:spMk id="2" creationId="{EEB6B6C2-32CE-4662-4F30-F2DC62E6EDD9}"/>
          </ac:spMkLst>
        </pc:spChg>
        <pc:spChg chg="del mod ord">
          <ac:chgData name="Mundeep Arora" userId="a10338e433a44f81" providerId="LiveId" clId="{5B8F796C-5F29-4886-8DD8-2E1488E60758}" dt="2022-12-07T02:39:36.817" v="1293" actId="700"/>
          <ac:spMkLst>
            <pc:docMk/>
            <pc:sldMk cId="3125941939" sldId="276"/>
            <ac:spMk id="3" creationId="{11CCF8D0-DAA7-BC9B-7601-5EE372A4FB7D}"/>
          </ac:spMkLst>
        </pc:spChg>
        <pc:spChg chg="add mod ord">
          <ac:chgData name="Mundeep Arora" userId="a10338e433a44f81" providerId="LiveId" clId="{5B8F796C-5F29-4886-8DD8-2E1488E60758}" dt="2022-12-07T02:40:19.393" v="1310" actId="1076"/>
          <ac:spMkLst>
            <pc:docMk/>
            <pc:sldMk cId="3125941939" sldId="276"/>
            <ac:spMk id="4" creationId="{8AEAF298-188C-56C5-8E88-66D8CD72BAEA}"/>
          </ac:spMkLst>
        </pc:spChg>
        <pc:spChg chg="add del mod ord">
          <ac:chgData name="Mundeep Arora" userId="a10338e433a44f81" providerId="LiveId" clId="{5B8F796C-5F29-4886-8DD8-2E1488E60758}" dt="2022-12-07T02:40:12.916" v="1309" actId="478"/>
          <ac:spMkLst>
            <pc:docMk/>
            <pc:sldMk cId="3125941939" sldId="276"/>
            <ac:spMk id="5" creationId="{306D55EC-66E6-ADE2-FB3B-9E901BDE3F70}"/>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AEC5CC6-6F7E-482B-847F-9B18B0F697D8}" type="datetimeFigureOut">
              <a:rPr lang="en-US" smtClean="0"/>
              <a:t>12/6/2022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424526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261008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753149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12872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3174213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EC5CC6-6F7E-482B-847F-9B18B0F697D8}"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238524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AEC5CC6-6F7E-482B-847F-9B18B0F697D8}"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765457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C5CC6-6F7E-482B-847F-9B18B0F697D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894789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C5CC6-6F7E-482B-847F-9B18B0F697D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229496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EC5CC6-6F7E-482B-847F-9B18B0F697D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2120886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EC5CC6-6F7E-482B-847F-9B18B0F697D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932371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EC5CC6-6F7E-482B-847F-9B18B0F697D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254115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EC5CC6-6F7E-482B-847F-9B18B0F697D8}"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429074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EC5CC6-6F7E-482B-847F-9B18B0F697D8}"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39296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EC5CC6-6F7E-482B-847F-9B18B0F697D8}"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3288063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146723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EC5CC6-6F7E-482B-847F-9B18B0F697D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0452B-9FEE-401B-9388-E7998F17CCC5}" type="slidenum">
              <a:rPr lang="en-US" smtClean="0"/>
              <a:t>‹#›</a:t>
            </a:fld>
            <a:endParaRPr lang="en-US"/>
          </a:p>
        </p:txBody>
      </p:sp>
    </p:spTree>
    <p:extLst>
      <p:ext uri="{BB962C8B-B14F-4D97-AF65-F5344CB8AC3E}">
        <p14:creationId xmlns:p14="http://schemas.microsoft.com/office/powerpoint/2010/main" val="3277243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EC5CC6-6F7E-482B-847F-9B18B0F697D8}" type="datetimeFigureOut">
              <a:rPr lang="en-US" smtClean="0"/>
              <a:t>12/6/2022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810452B-9FEE-401B-9388-E7998F17CCC5}" type="slidenum">
              <a:rPr lang="en-US" smtClean="0"/>
              <a:t>‹#›</a:t>
            </a:fld>
            <a:endParaRPr lang="en-US"/>
          </a:p>
        </p:txBody>
      </p:sp>
    </p:spTree>
    <p:extLst>
      <p:ext uri="{BB962C8B-B14F-4D97-AF65-F5344CB8AC3E}">
        <p14:creationId xmlns:p14="http://schemas.microsoft.com/office/powerpoint/2010/main" val="36682585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quoteinspector.com/images/bitcoin/ethereum-price-decline/" TargetMode="Externa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AF298-188C-56C5-8E88-66D8CD72BAEA}"/>
              </a:ext>
            </a:extLst>
          </p:cNvPr>
          <p:cNvSpPr>
            <a:spLocks noGrp="1"/>
          </p:cNvSpPr>
          <p:nvPr>
            <p:ph type="ctrTitle"/>
          </p:nvPr>
        </p:nvSpPr>
        <p:spPr>
          <a:xfrm>
            <a:off x="1876424" y="2199059"/>
            <a:ext cx="8791575" cy="2387600"/>
          </a:xfrm>
        </p:spPr>
        <p:txBody>
          <a:bodyPr/>
          <a:lstStyle/>
          <a:p>
            <a:r>
              <a:rPr lang="en-US" dirty="0"/>
              <a:t>Cryptocurrency and Negative Environmental Impacts</a:t>
            </a:r>
          </a:p>
        </p:txBody>
      </p:sp>
    </p:spTree>
    <p:extLst>
      <p:ext uri="{BB962C8B-B14F-4D97-AF65-F5344CB8AC3E}">
        <p14:creationId xmlns:p14="http://schemas.microsoft.com/office/powerpoint/2010/main" val="3125941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ACEE044-7B57-12A1-2C8A-20653A3FE8E9}"/>
              </a:ext>
            </a:extLst>
          </p:cNvPr>
          <p:cNvSpPr>
            <a:spLocks noGrp="1"/>
          </p:cNvSpPr>
          <p:nvPr>
            <p:ph type="title"/>
          </p:nvPr>
        </p:nvSpPr>
        <p:spPr>
          <a:xfrm>
            <a:off x="1141413" y="618518"/>
            <a:ext cx="4459286" cy="1478570"/>
          </a:xfrm>
        </p:spPr>
        <p:txBody>
          <a:bodyPr>
            <a:normAutofit/>
          </a:bodyPr>
          <a:lstStyle/>
          <a:p>
            <a:r>
              <a:rPr lang="en-US" sz="3200"/>
              <a:t>Crypto exchanges</a:t>
            </a:r>
          </a:p>
        </p:txBody>
      </p:sp>
      <p:sp>
        <p:nvSpPr>
          <p:cNvPr id="3" name="Content Placeholder 2">
            <a:extLst>
              <a:ext uri="{FF2B5EF4-FFF2-40B4-BE49-F238E27FC236}">
                <a16:creationId xmlns:a16="http://schemas.microsoft.com/office/drawing/2014/main" id="{882E44D3-E491-326C-D80D-5B9F9173434D}"/>
              </a:ext>
            </a:extLst>
          </p:cNvPr>
          <p:cNvSpPr>
            <a:spLocks noGrp="1"/>
          </p:cNvSpPr>
          <p:nvPr>
            <p:ph idx="1"/>
          </p:nvPr>
        </p:nvSpPr>
        <p:spPr>
          <a:xfrm>
            <a:off x="1141412" y="2249487"/>
            <a:ext cx="4459287" cy="3965046"/>
          </a:xfrm>
        </p:spPr>
        <p:txBody>
          <a:bodyPr>
            <a:normAutofit/>
          </a:bodyPr>
          <a:lstStyle/>
          <a:p>
            <a:r>
              <a:rPr lang="en-US" sz="2000"/>
              <a:t>Take money in exchange for crypto</a:t>
            </a:r>
          </a:p>
          <a:p>
            <a:r>
              <a:rPr lang="en-US" sz="2000"/>
              <a:t>Take crypto in exchange for crypto</a:t>
            </a:r>
          </a:p>
          <a:p>
            <a:r>
              <a:rPr lang="en-US" sz="2000"/>
              <a:t>Allows you to buy in or cash out</a:t>
            </a:r>
          </a:p>
          <a:p>
            <a:endParaRPr lang="en-US" sz="2000"/>
          </a:p>
        </p:txBody>
      </p:sp>
      <p:pic>
        <p:nvPicPr>
          <p:cNvPr id="4" name="Picture 3">
            <a:extLst>
              <a:ext uri="{FF2B5EF4-FFF2-40B4-BE49-F238E27FC236}">
                <a16:creationId xmlns:a16="http://schemas.microsoft.com/office/drawing/2014/main" id="{E670BCC5-E03A-279A-E0F0-F4AD4B97DF49}"/>
              </a:ext>
            </a:extLst>
          </p:cNvPr>
          <p:cNvPicPr>
            <a:picLocks noChangeAspect="1"/>
          </p:cNvPicPr>
          <p:nvPr/>
        </p:nvPicPr>
        <p:blipFill>
          <a:blip r:embed="rId4"/>
          <a:stretch>
            <a:fillRect/>
          </a:stretch>
        </p:blipFill>
        <p:spPr>
          <a:xfrm>
            <a:off x="6096000" y="1881947"/>
            <a:ext cx="5456279" cy="306915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639728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A651C0-B19F-7794-5328-91897FEEABA9}"/>
              </a:ext>
            </a:extLst>
          </p:cNvPr>
          <p:cNvSpPr>
            <a:spLocks noGrp="1"/>
          </p:cNvSpPr>
          <p:nvPr>
            <p:ph type="title"/>
          </p:nvPr>
        </p:nvSpPr>
        <p:spPr>
          <a:xfrm>
            <a:off x="1141413" y="618518"/>
            <a:ext cx="4459286" cy="1478570"/>
          </a:xfrm>
        </p:spPr>
        <p:txBody>
          <a:bodyPr>
            <a:normAutofit/>
          </a:bodyPr>
          <a:lstStyle/>
          <a:p>
            <a:r>
              <a:rPr lang="en-US" sz="3200"/>
              <a:t>NFTs</a:t>
            </a:r>
          </a:p>
        </p:txBody>
      </p:sp>
      <p:sp>
        <p:nvSpPr>
          <p:cNvPr id="3" name="Content Placeholder 2">
            <a:extLst>
              <a:ext uri="{FF2B5EF4-FFF2-40B4-BE49-F238E27FC236}">
                <a16:creationId xmlns:a16="http://schemas.microsoft.com/office/drawing/2014/main" id="{13339489-23D6-C4B0-B396-7F79B0802813}"/>
              </a:ext>
            </a:extLst>
          </p:cNvPr>
          <p:cNvSpPr>
            <a:spLocks noGrp="1"/>
          </p:cNvSpPr>
          <p:nvPr>
            <p:ph idx="1"/>
          </p:nvPr>
        </p:nvSpPr>
        <p:spPr>
          <a:xfrm>
            <a:off x="1141412" y="2249487"/>
            <a:ext cx="4459287" cy="3965046"/>
          </a:xfrm>
        </p:spPr>
        <p:txBody>
          <a:bodyPr>
            <a:normAutofit/>
          </a:bodyPr>
          <a:lstStyle/>
          <a:p>
            <a:r>
              <a:rPr lang="en-US" sz="2000"/>
              <a:t>Token on a blockchain that represents a picture</a:t>
            </a:r>
          </a:p>
          <a:p>
            <a:r>
              <a:rPr lang="en-US" sz="2000"/>
              <a:t>Monkey jpeg</a:t>
            </a:r>
          </a:p>
          <a:p>
            <a:r>
              <a:rPr lang="en-US" sz="2000"/>
              <a:t>Not really a crypto but related</a:t>
            </a:r>
          </a:p>
          <a:p>
            <a:endParaRPr lang="en-US" sz="2000"/>
          </a:p>
        </p:txBody>
      </p:sp>
      <p:pic>
        <p:nvPicPr>
          <p:cNvPr id="4" name="Picture 3">
            <a:extLst>
              <a:ext uri="{FF2B5EF4-FFF2-40B4-BE49-F238E27FC236}">
                <a16:creationId xmlns:a16="http://schemas.microsoft.com/office/drawing/2014/main" id="{4179A983-4452-057F-1228-8A808B836BB3}"/>
              </a:ext>
            </a:extLst>
          </p:cNvPr>
          <p:cNvPicPr>
            <a:picLocks noChangeAspect="1"/>
          </p:cNvPicPr>
          <p:nvPr/>
        </p:nvPicPr>
        <p:blipFill>
          <a:blip r:embed="rId4"/>
          <a:stretch>
            <a:fillRect/>
          </a:stretch>
        </p:blipFill>
        <p:spPr>
          <a:xfrm>
            <a:off x="6096000" y="68838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667806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6292-0353-8537-34AD-1728C8663DE1}"/>
              </a:ext>
            </a:extLst>
          </p:cNvPr>
          <p:cNvSpPr>
            <a:spLocks noGrp="1"/>
          </p:cNvSpPr>
          <p:nvPr>
            <p:ph type="title"/>
          </p:nvPr>
        </p:nvSpPr>
        <p:spPr/>
        <p:txBody>
          <a:bodyPr/>
          <a:lstStyle/>
          <a:p>
            <a:r>
              <a:rPr lang="en-US" dirty="0"/>
              <a:t>Speculation</a:t>
            </a:r>
          </a:p>
        </p:txBody>
      </p:sp>
      <p:sp>
        <p:nvSpPr>
          <p:cNvPr id="3" name="Content Placeholder 2">
            <a:extLst>
              <a:ext uri="{FF2B5EF4-FFF2-40B4-BE49-F238E27FC236}">
                <a16:creationId xmlns:a16="http://schemas.microsoft.com/office/drawing/2014/main" id="{C8527EC9-462C-FEBF-6194-578FD1B86810}"/>
              </a:ext>
            </a:extLst>
          </p:cNvPr>
          <p:cNvSpPr>
            <a:spLocks noGrp="1"/>
          </p:cNvSpPr>
          <p:nvPr>
            <p:ph idx="1"/>
          </p:nvPr>
        </p:nvSpPr>
        <p:spPr/>
        <p:txBody>
          <a:bodyPr/>
          <a:lstStyle/>
          <a:p>
            <a:pPr>
              <a:lnSpc>
                <a:spcPct val="100000"/>
              </a:lnSpc>
            </a:pPr>
            <a:r>
              <a:rPr lang="en-US"/>
              <a:t>No physical conversion to crypto allows value to fluctuate wildly</a:t>
            </a:r>
          </a:p>
          <a:p>
            <a:pPr>
              <a:lnSpc>
                <a:spcPct val="100000"/>
              </a:lnSpc>
            </a:pPr>
            <a:r>
              <a:rPr lang="en-US"/>
              <a:t>People buy in in hopes that the value will increase</a:t>
            </a:r>
          </a:p>
          <a:p>
            <a:endParaRPr lang="en-US" dirty="0"/>
          </a:p>
        </p:txBody>
      </p:sp>
      <p:pic>
        <p:nvPicPr>
          <p:cNvPr id="4" name="Picture 2">
            <a:extLst>
              <a:ext uri="{FF2B5EF4-FFF2-40B4-BE49-F238E27FC236}">
                <a16:creationId xmlns:a16="http://schemas.microsoft.com/office/drawing/2014/main" id="{C7F510D0-356A-FDB2-63DD-C73E5C1283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87562" y="3786127"/>
            <a:ext cx="10013697" cy="245335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32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308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3E761EB-2AF0-1914-DB46-F4E050C67DFF}"/>
              </a:ext>
            </a:extLst>
          </p:cNvPr>
          <p:cNvSpPr>
            <a:spLocks noGrp="1"/>
          </p:cNvSpPr>
          <p:nvPr>
            <p:ph type="title"/>
          </p:nvPr>
        </p:nvSpPr>
        <p:spPr>
          <a:xfrm>
            <a:off x="1141413" y="618518"/>
            <a:ext cx="4459286" cy="1478570"/>
          </a:xfrm>
        </p:spPr>
        <p:txBody>
          <a:bodyPr>
            <a:normAutofit/>
          </a:bodyPr>
          <a:lstStyle/>
          <a:p>
            <a:r>
              <a:rPr lang="en-US" sz="3200"/>
              <a:t>Energy consumption</a:t>
            </a:r>
          </a:p>
        </p:txBody>
      </p:sp>
      <p:sp>
        <p:nvSpPr>
          <p:cNvPr id="3" name="Content Placeholder 2">
            <a:extLst>
              <a:ext uri="{FF2B5EF4-FFF2-40B4-BE49-F238E27FC236}">
                <a16:creationId xmlns:a16="http://schemas.microsoft.com/office/drawing/2014/main" id="{2D624888-9A07-4B7C-E5EA-2304A3089A3A}"/>
              </a:ext>
            </a:extLst>
          </p:cNvPr>
          <p:cNvSpPr>
            <a:spLocks noGrp="1"/>
          </p:cNvSpPr>
          <p:nvPr>
            <p:ph idx="1"/>
          </p:nvPr>
        </p:nvSpPr>
        <p:spPr>
          <a:xfrm>
            <a:off x="1141412" y="2249487"/>
            <a:ext cx="4459287" cy="3965046"/>
          </a:xfrm>
        </p:spPr>
        <p:txBody>
          <a:bodyPr>
            <a:normAutofit/>
          </a:bodyPr>
          <a:lstStyle/>
          <a:p>
            <a:pPr>
              <a:lnSpc>
                <a:spcPct val="110000"/>
              </a:lnSpc>
            </a:pPr>
            <a:r>
              <a:rPr lang="en-US" sz="1600"/>
              <a:t>Proof of Work Mining uses the amount of electricity to power countries such as Argentina or Australia (Business Insider)</a:t>
            </a:r>
          </a:p>
          <a:p>
            <a:pPr>
              <a:lnSpc>
                <a:spcPct val="110000"/>
              </a:lnSpc>
            </a:pPr>
            <a:r>
              <a:rPr lang="en-US" sz="1600"/>
              <a:t>The University of Cambridge estimates Bitcoin generates 133 TWh annually</a:t>
            </a:r>
          </a:p>
          <a:p>
            <a:pPr lvl="1">
              <a:lnSpc>
                <a:spcPct val="110000"/>
              </a:lnSpc>
            </a:pPr>
            <a:r>
              <a:rPr lang="en-US" sz="1600"/>
              <a:t>This surpasses the annual energy use of Norway in 2020</a:t>
            </a:r>
          </a:p>
          <a:p>
            <a:pPr>
              <a:lnSpc>
                <a:spcPct val="110000"/>
              </a:lnSpc>
            </a:pPr>
            <a:r>
              <a:rPr lang="en-US" sz="1600"/>
              <a:t>From 2018-2022, annual energy use from global crypto-assets went from doubling to quadrupling</a:t>
            </a:r>
          </a:p>
          <a:p>
            <a:pPr lvl="1">
              <a:lnSpc>
                <a:spcPct val="110000"/>
              </a:lnSpc>
            </a:pPr>
            <a:r>
              <a:rPr lang="en-US" sz="1600"/>
              <a:t>120-240 TWh per year</a:t>
            </a:r>
          </a:p>
          <a:p>
            <a:pPr lvl="1">
              <a:lnSpc>
                <a:spcPct val="110000"/>
              </a:lnSpc>
            </a:pPr>
            <a:r>
              <a:rPr lang="en-US" sz="1600"/>
              <a:t>0.4-0.9% of annual global electricity usage</a:t>
            </a:r>
          </a:p>
          <a:p>
            <a:pPr>
              <a:lnSpc>
                <a:spcPct val="110000"/>
              </a:lnSpc>
            </a:pPr>
            <a:endParaRPr lang="en-US" sz="1600"/>
          </a:p>
        </p:txBody>
      </p:sp>
      <p:pic>
        <p:nvPicPr>
          <p:cNvPr id="3074" name="Picture 2">
            <a:extLst>
              <a:ext uri="{FF2B5EF4-FFF2-40B4-BE49-F238E27FC236}">
                <a16:creationId xmlns:a16="http://schemas.microsoft.com/office/drawing/2014/main" id="{8CF6EB11-789B-0020-3694-52B993D2F9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38052" y="618518"/>
            <a:ext cx="5372174" cy="559601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083" name="Group 308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08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8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8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8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8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8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9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0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1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1781108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61AA-D803-64A9-B6ED-109A46E5AF8A}"/>
              </a:ext>
            </a:extLst>
          </p:cNvPr>
          <p:cNvSpPr>
            <a:spLocks noGrp="1"/>
          </p:cNvSpPr>
          <p:nvPr>
            <p:ph type="title"/>
          </p:nvPr>
        </p:nvSpPr>
        <p:spPr>
          <a:xfrm>
            <a:off x="1141413" y="618518"/>
            <a:ext cx="9905998" cy="1478570"/>
          </a:xfrm>
        </p:spPr>
        <p:txBody>
          <a:bodyPr>
            <a:normAutofit/>
          </a:bodyPr>
          <a:lstStyle/>
          <a:p>
            <a:r>
              <a:rPr lang="en-US" dirty="0"/>
              <a:t>How much are we spending?</a:t>
            </a:r>
          </a:p>
        </p:txBody>
      </p:sp>
      <p:pic>
        <p:nvPicPr>
          <p:cNvPr id="1026" name="Picture 2">
            <a:extLst>
              <a:ext uri="{FF2B5EF4-FFF2-40B4-BE49-F238E27FC236}">
                <a16:creationId xmlns:a16="http://schemas.microsoft.com/office/drawing/2014/main" id="{A0ABE48F-72F7-95F1-4E09-B227427DBF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90703" y="2249487"/>
            <a:ext cx="2396013" cy="354965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3AD1166-F272-BE02-52EC-53C50BAA6E26}"/>
              </a:ext>
            </a:extLst>
          </p:cNvPr>
          <p:cNvSpPr>
            <a:spLocks noGrp="1"/>
          </p:cNvSpPr>
          <p:nvPr>
            <p:ph idx="1"/>
          </p:nvPr>
        </p:nvSpPr>
        <p:spPr>
          <a:xfrm>
            <a:off x="5034579" y="2249487"/>
            <a:ext cx="6012832" cy="3541714"/>
          </a:xfrm>
        </p:spPr>
        <p:txBody>
          <a:bodyPr>
            <a:normAutofit/>
          </a:bodyPr>
          <a:lstStyle/>
          <a:p>
            <a:pPr>
              <a:lnSpc>
                <a:spcPct val="110000"/>
              </a:lnSpc>
            </a:pPr>
            <a:r>
              <a:rPr lang="en-US" sz="1700"/>
              <a:t>The </a:t>
            </a:r>
            <a:r>
              <a:rPr lang="en-US" sz="1700" err="1"/>
              <a:t>Digiconomist's</a:t>
            </a:r>
            <a:r>
              <a:rPr lang="en-US" sz="1700"/>
              <a:t> Bitcoin Energy Consumption Index estimated that one bitcoin transaction takes 1,449 kWh to complete, or the equivalent of approximately 13 years of power for the average US household.</a:t>
            </a:r>
          </a:p>
          <a:p>
            <a:pPr>
              <a:lnSpc>
                <a:spcPct val="110000"/>
              </a:lnSpc>
            </a:pPr>
            <a:r>
              <a:rPr lang="en-US" sz="1700"/>
              <a:t>One kWh is about $0.166, meaning about 240 dollars is spent for a transaction</a:t>
            </a:r>
          </a:p>
          <a:p>
            <a:pPr>
              <a:lnSpc>
                <a:spcPct val="110000"/>
              </a:lnSpc>
            </a:pPr>
            <a:r>
              <a:rPr lang="en-US" sz="1700"/>
              <a:t>The amount of energy spent on crypto is enough to put it in the top 30 countries with highest energy use</a:t>
            </a:r>
          </a:p>
          <a:p>
            <a:pPr>
              <a:lnSpc>
                <a:spcPct val="110000"/>
              </a:lnSpc>
            </a:pPr>
            <a:r>
              <a:rPr lang="en-US" sz="1700"/>
              <a:t>Total bitcoin energy use is around 200 </a:t>
            </a:r>
            <a:r>
              <a:rPr lang="en-US" sz="1700" err="1"/>
              <a:t>tWh</a:t>
            </a:r>
            <a:r>
              <a:rPr lang="en-US" sz="1700"/>
              <a:t> (between late 2021 early 2022)</a:t>
            </a:r>
          </a:p>
          <a:p>
            <a:pPr>
              <a:lnSpc>
                <a:spcPct val="110000"/>
              </a:lnSpc>
            </a:pPr>
            <a:endParaRPr lang="en-US" sz="1700"/>
          </a:p>
        </p:txBody>
      </p:sp>
    </p:spTree>
    <p:extLst>
      <p:ext uri="{BB962C8B-B14F-4D97-AF65-F5344CB8AC3E}">
        <p14:creationId xmlns:p14="http://schemas.microsoft.com/office/powerpoint/2010/main" val="2315535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820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8899E846-3121-65CE-694D-235074CEAF9E}"/>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Worldwide hashrate share</a:t>
            </a:r>
          </a:p>
        </p:txBody>
      </p:sp>
      <p:sp>
        <p:nvSpPr>
          <p:cNvPr id="9" name="TextBox 8">
            <a:extLst>
              <a:ext uri="{FF2B5EF4-FFF2-40B4-BE49-F238E27FC236}">
                <a16:creationId xmlns:a16="http://schemas.microsoft.com/office/drawing/2014/main" id="{90C8023E-70BC-A868-63B0-BD76109FCD28}"/>
              </a:ext>
            </a:extLst>
          </p:cNvPr>
          <p:cNvSpPr txBox="1"/>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10000"/>
              </a:lnSpc>
              <a:spcAft>
                <a:spcPts val="600"/>
              </a:spcAft>
              <a:buSzPct val="125000"/>
              <a:buFont typeface="Arial" panose="020B0604020202020204" pitchFamily="34" charset="0"/>
              <a:buChar char="•"/>
            </a:pPr>
            <a:r>
              <a:rPr lang="en-US" sz="1300"/>
              <a:t>United States            71      Eh/s</a:t>
            </a:r>
          </a:p>
          <a:p>
            <a:pPr indent="-228600" defTabSz="914400">
              <a:lnSpc>
                <a:spcPct val="110000"/>
              </a:lnSpc>
              <a:spcAft>
                <a:spcPts val="600"/>
              </a:spcAft>
              <a:buSzPct val="125000"/>
              <a:buFont typeface="Arial" panose="020B0604020202020204" pitchFamily="34" charset="0"/>
              <a:buChar char="•"/>
            </a:pPr>
            <a:r>
              <a:rPr lang="en-US" sz="1300"/>
              <a:t>Mainland China       39.6   Eh/s</a:t>
            </a:r>
          </a:p>
          <a:p>
            <a:pPr indent="-228600" defTabSz="914400">
              <a:lnSpc>
                <a:spcPct val="110000"/>
              </a:lnSpc>
              <a:spcAft>
                <a:spcPts val="600"/>
              </a:spcAft>
              <a:buSzPct val="125000"/>
              <a:buFont typeface="Arial" panose="020B0604020202020204" pitchFamily="34" charset="0"/>
              <a:buChar char="•"/>
            </a:pPr>
            <a:r>
              <a:rPr lang="en-US" sz="1300"/>
              <a:t>Kazakhstan               24.8   Eh/s</a:t>
            </a:r>
          </a:p>
          <a:p>
            <a:pPr indent="-228600" defTabSz="914400">
              <a:lnSpc>
                <a:spcPct val="110000"/>
              </a:lnSpc>
              <a:spcAft>
                <a:spcPts val="600"/>
              </a:spcAft>
              <a:buSzPct val="125000"/>
              <a:buFont typeface="Arial" panose="020B0604020202020204" pitchFamily="34" charset="0"/>
              <a:buChar char="•"/>
            </a:pPr>
            <a:r>
              <a:rPr lang="en-US" sz="1300"/>
              <a:t>Other                          16.9   Eh/s</a:t>
            </a:r>
          </a:p>
          <a:p>
            <a:pPr indent="-228600" defTabSz="914400">
              <a:lnSpc>
                <a:spcPct val="110000"/>
              </a:lnSpc>
              <a:spcAft>
                <a:spcPts val="600"/>
              </a:spcAft>
              <a:buSzPct val="125000"/>
              <a:buFont typeface="Arial" panose="020B0604020202020204" pitchFamily="34" charset="0"/>
              <a:buChar char="•"/>
            </a:pPr>
            <a:r>
              <a:rPr lang="en-US" sz="1300"/>
              <a:t>Canada                   12.1   Eh/s</a:t>
            </a:r>
          </a:p>
          <a:p>
            <a:pPr indent="-228600" defTabSz="914400">
              <a:lnSpc>
                <a:spcPct val="110000"/>
              </a:lnSpc>
              <a:spcAft>
                <a:spcPts val="600"/>
              </a:spcAft>
              <a:buSzPct val="125000"/>
              <a:buFont typeface="Arial" panose="020B0604020202020204" pitchFamily="34" charset="0"/>
              <a:buChar char="•"/>
            </a:pPr>
            <a:r>
              <a:rPr lang="en-US" sz="1300"/>
              <a:t>Russian Federation 8.7     Eh/s</a:t>
            </a:r>
          </a:p>
          <a:p>
            <a:pPr indent="-228600" defTabSz="914400">
              <a:lnSpc>
                <a:spcPct val="110000"/>
              </a:lnSpc>
              <a:spcAft>
                <a:spcPts val="600"/>
              </a:spcAft>
              <a:buSzPct val="125000"/>
              <a:buFont typeface="Arial" panose="020B0604020202020204" pitchFamily="34" charset="0"/>
              <a:buChar char="•"/>
            </a:pPr>
            <a:r>
              <a:rPr lang="en-US" sz="1300"/>
              <a:t>Germany            5.7     Eh/s</a:t>
            </a:r>
          </a:p>
          <a:p>
            <a:pPr indent="-228600" defTabSz="914400">
              <a:lnSpc>
                <a:spcPct val="110000"/>
              </a:lnSpc>
              <a:spcAft>
                <a:spcPts val="600"/>
              </a:spcAft>
              <a:buSzPct val="125000"/>
              <a:buFont typeface="Arial" panose="020B0604020202020204" pitchFamily="34" charset="0"/>
              <a:buChar char="•"/>
            </a:pPr>
            <a:r>
              <a:rPr lang="en-US" sz="1300"/>
              <a:t>Malaysia            4.7     Eh/s</a:t>
            </a:r>
          </a:p>
          <a:p>
            <a:pPr indent="-228600" defTabSz="914400">
              <a:lnSpc>
                <a:spcPct val="110000"/>
              </a:lnSpc>
              <a:spcAft>
                <a:spcPts val="600"/>
              </a:spcAft>
              <a:buSzPct val="125000"/>
              <a:buFont typeface="Arial" panose="020B0604020202020204" pitchFamily="34" charset="0"/>
              <a:buChar char="•"/>
            </a:pPr>
            <a:r>
              <a:rPr lang="en-US" sz="1300"/>
              <a:t>Ireland            3.7     Eh/s</a:t>
            </a:r>
          </a:p>
          <a:p>
            <a:pPr indent="-228600" defTabSz="914400">
              <a:lnSpc>
                <a:spcPct val="110000"/>
              </a:lnSpc>
              <a:spcAft>
                <a:spcPts val="600"/>
              </a:spcAft>
              <a:buSzPct val="125000"/>
              <a:buFont typeface="Arial" panose="020B0604020202020204" pitchFamily="34" charset="0"/>
              <a:buChar char="•"/>
            </a:pPr>
            <a:r>
              <a:rPr lang="en-US" sz="1300"/>
              <a:t>Iran                0.2     Eh/s</a:t>
            </a:r>
          </a:p>
          <a:p>
            <a:pPr indent="-228600" defTabSz="914400">
              <a:lnSpc>
                <a:spcPct val="110000"/>
              </a:lnSpc>
              <a:spcAft>
                <a:spcPts val="600"/>
              </a:spcAft>
              <a:buSzPct val="125000"/>
              <a:buFont typeface="Arial" panose="020B0604020202020204" pitchFamily="34" charset="0"/>
              <a:buChar char="•"/>
            </a:pPr>
            <a:endParaRPr lang="en-US" sz="1300"/>
          </a:p>
          <a:p>
            <a:pPr indent="-228600" defTabSz="914400">
              <a:lnSpc>
                <a:spcPct val="110000"/>
              </a:lnSpc>
              <a:spcAft>
                <a:spcPts val="600"/>
              </a:spcAft>
              <a:buSzPct val="125000"/>
              <a:buFont typeface="Arial" panose="020B0604020202020204" pitchFamily="34" charset="0"/>
              <a:buChar char="•"/>
            </a:pPr>
            <a:r>
              <a:rPr lang="en-US" sz="1300"/>
              <a:t>Eh/s = Exahash rate per second</a:t>
            </a:r>
          </a:p>
          <a:p>
            <a:pPr indent="-228600" defTabSz="914400">
              <a:lnSpc>
                <a:spcPct val="110000"/>
              </a:lnSpc>
              <a:spcAft>
                <a:spcPts val="600"/>
              </a:spcAft>
              <a:buSzPct val="125000"/>
              <a:buFont typeface="Arial" panose="020B0604020202020204" pitchFamily="34" charset="0"/>
              <a:buChar char="•"/>
            </a:pPr>
            <a:r>
              <a:rPr lang="en-US" sz="1300"/>
              <a:t>      1 Quintillion Hashes per second</a:t>
            </a:r>
          </a:p>
        </p:txBody>
      </p:sp>
      <p:pic>
        <p:nvPicPr>
          <p:cNvPr id="8194" name="Picture 2">
            <a:extLst>
              <a:ext uri="{FF2B5EF4-FFF2-40B4-BE49-F238E27FC236}">
                <a16:creationId xmlns:a16="http://schemas.microsoft.com/office/drawing/2014/main" id="{D9B0F62A-0726-5F1A-4FBB-BD0C30BE227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894939"/>
            <a:ext cx="5456279" cy="394216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203" name="Group 820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20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20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0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0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0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0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1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1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1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1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1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1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21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1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1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1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2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22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2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2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2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2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2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2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2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2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3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1" name="TextBox 10">
            <a:extLst>
              <a:ext uri="{FF2B5EF4-FFF2-40B4-BE49-F238E27FC236}">
                <a16:creationId xmlns:a16="http://schemas.microsoft.com/office/drawing/2014/main" id="{1F4D6C73-3382-F329-4C90-10D318D9CC11}"/>
              </a:ext>
            </a:extLst>
          </p:cNvPr>
          <p:cNvSpPr txBox="1"/>
          <p:nvPr/>
        </p:nvSpPr>
        <p:spPr>
          <a:xfrm>
            <a:off x="6589710" y="5158413"/>
            <a:ext cx="4605548" cy="1015663"/>
          </a:xfrm>
          <a:prstGeom prst="rect">
            <a:avLst/>
          </a:prstGeom>
          <a:noFill/>
        </p:spPr>
        <p:txBody>
          <a:bodyPr wrap="square">
            <a:spAutoFit/>
          </a:bodyPr>
          <a:lstStyle/>
          <a:p>
            <a:r>
              <a:rPr lang="en-US" sz="1200" dirty="0"/>
              <a:t>* To our knowledge, there is little evidence of large mining operations in Germany or Ireland that would justify these figures. Their share is likely significantly inflated due to redirected IP addresses via the use of VPN or proxy services.</a:t>
            </a:r>
          </a:p>
          <a:p>
            <a:r>
              <a:rPr lang="en-US" sz="1200" dirty="0"/>
              <a:t>https://ccaf.io/cbeci/mining_map</a:t>
            </a:r>
          </a:p>
        </p:txBody>
      </p:sp>
    </p:spTree>
    <p:extLst>
      <p:ext uri="{BB962C8B-B14F-4D97-AF65-F5344CB8AC3E}">
        <p14:creationId xmlns:p14="http://schemas.microsoft.com/office/powerpoint/2010/main" val="3391040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9A03-05C6-E497-140A-8C066DC6E8C4}"/>
              </a:ext>
            </a:extLst>
          </p:cNvPr>
          <p:cNvSpPr>
            <a:spLocks noGrp="1"/>
          </p:cNvSpPr>
          <p:nvPr>
            <p:ph type="title"/>
          </p:nvPr>
        </p:nvSpPr>
        <p:spPr/>
        <p:txBody>
          <a:bodyPr/>
          <a:lstStyle/>
          <a:p>
            <a:r>
              <a:rPr lang="en-US"/>
              <a:t>Carbon emissions</a:t>
            </a:r>
            <a:endParaRPr lang="en-US" dirty="0"/>
          </a:p>
        </p:txBody>
      </p:sp>
      <p:sp>
        <p:nvSpPr>
          <p:cNvPr id="3" name="Content Placeholder 2">
            <a:extLst>
              <a:ext uri="{FF2B5EF4-FFF2-40B4-BE49-F238E27FC236}">
                <a16:creationId xmlns:a16="http://schemas.microsoft.com/office/drawing/2014/main" id="{4AF41943-E9B6-4472-1717-DD182566A91A}"/>
              </a:ext>
            </a:extLst>
          </p:cNvPr>
          <p:cNvSpPr>
            <a:spLocks noGrp="1"/>
          </p:cNvSpPr>
          <p:nvPr>
            <p:ph idx="1"/>
          </p:nvPr>
        </p:nvSpPr>
        <p:spPr>
          <a:xfrm>
            <a:off x="1141413" y="1941760"/>
            <a:ext cx="6644051" cy="3541714"/>
          </a:xfrm>
        </p:spPr>
        <p:txBody>
          <a:bodyPr/>
          <a:lstStyle/>
          <a:p>
            <a:pPr>
              <a:lnSpc>
                <a:spcPct val="100000"/>
              </a:lnSpc>
            </a:pPr>
            <a:r>
              <a:rPr lang="en-US"/>
              <a:t>The rapid growth of crypto and the energy used to create it may hinder the US efforts to reach net-zero carbon pollution (White House)</a:t>
            </a:r>
          </a:p>
          <a:p>
            <a:pPr>
              <a:lnSpc>
                <a:spcPct val="100000"/>
              </a:lnSpc>
            </a:pPr>
            <a:r>
              <a:rPr lang="en-US"/>
              <a:t>In 2020, the US created nearly 40 billion pounds of CO2 emissions (Business Insider)</a:t>
            </a:r>
          </a:p>
          <a:p>
            <a:endParaRPr lang="en-US" dirty="0"/>
          </a:p>
        </p:txBody>
      </p:sp>
      <p:pic>
        <p:nvPicPr>
          <p:cNvPr id="4" name="Picture 2">
            <a:extLst>
              <a:ext uri="{FF2B5EF4-FFF2-40B4-BE49-F238E27FC236}">
                <a16:creationId xmlns:a16="http://schemas.microsoft.com/office/drawing/2014/main" id="{67AD8FB1-CFF9-E087-C0A4-02CFADFE42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11574" y="643467"/>
            <a:ext cx="3035837" cy="559601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796F630-9B0A-5AA0-9653-E3E4E8498D1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4377" y="4222608"/>
            <a:ext cx="3860046" cy="2016874"/>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431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BBB7-D043-7869-1AF5-944AA93ECA4B}"/>
              </a:ext>
            </a:extLst>
          </p:cNvPr>
          <p:cNvSpPr>
            <a:spLocks noGrp="1"/>
          </p:cNvSpPr>
          <p:nvPr>
            <p:ph type="title"/>
          </p:nvPr>
        </p:nvSpPr>
        <p:spPr>
          <a:xfrm>
            <a:off x="1141412" y="618518"/>
            <a:ext cx="5894387" cy="1478570"/>
          </a:xfrm>
        </p:spPr>
        <p:txBody>
          <a:bodyPr anchor="b">
            <a:normAutofit/>
          </a:bodyPr>
          <a:lstStyle/>
          <a:p>
            <a:r>
              <a:rPr lang="en-US" dirty="0" err="1"/>
              <a:t>Asic</a:t>
            </a:r>
            <a:r>
              <a:rPr lang="en-US" dirty="0"/>
              <a:t> miners &amp; mining farms</a:t>
            </a:r>
          </a:p>
        </p:txBody>
      </p:sp>
      <p:sp>
        <p:nvSpPr>
          <p:cNvPr id="3" name="Content Placeholder 2">
            <a:extLst>
              <a:ext uri="{FF2B5EF4-FFF2-40B4-BE49-F238E27FC236}">
                <a16:creationId xmlns:a16="http://schemas.microsoft.com/office/drawing/2014/main" id="{1A584F82-8399-E8A7-CFD7-D71F96D137A9}"/>
              </a:ext>
            </a:extLst>
          </p:cNvPr>
          <p:cNvSpPr>
            <a:spLocks noGrp="1"/>
          </p:cNvSpPr>
          <p:nvPr>
            <p:ph idx="1"/>
          </p:nvPr>
        </p:nvSpPr>
        <p:spPr>
          <a:xfrm>
            <a:off x="1141412" y="2249487"/>
            <a:ext cx="5894388" cy="3541714"/>
          </a:xfrm>
        </p:spPr>
        <p:txBody>
          <a:bodyPr>
            <a:normAutofit/>
          </a:bodyPr>
          <a:lstStyle/>
          <a:p>
            <a:r>
              <a:rPr lang="en-US" dirty="0"/>
              <a:t>Application-Specific Integrated Circuit Miners</a:t>
            </a:r>
          </a:p>
          <a:p>
            <a:r>
              <a:rPr lang="en-US" dirty="0"/>
              <a:t>Creates a lot of waste - need a sustainable way to recycle old computer parts</a:t>
            </a:r>
          </a:p>
          <a:p>
            <a:r>
              <a:rPr lang="en-US" dirty="0"/>
              <a:t>Unsustainable - need a sustainable way to supply the energy needed for the computing power of miners</a:t>
            </a:r>
          </a:p>
          <a:p>
            <a:endParaRPr lang="en-US" dirty="0"/>
          </a:p>
        </p:txBody>
      </p:sp>
      <p:pic>
        <p:nvPicPr>
          <p:cNvPr id="5122" name="Picture 2">
            <a:extLst>
              <a:ext uri="{FF2B5EF4-FFF2-40B4-BE49-F238E27FC236}">
                <a16:creationId xmlns:a16="http://schemas.microsoft.com/office/drawing/2014/main" id="{D6FFAA8D-EAB9-216B-90E6-D4B430245C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41" b="3"/>
          <a:stretch/>
        </p:blipFill>
        <p:spPr bwMode="auto">
          <a:xfrm>
            <a:off x="7619998" y="780235"/>
            <a:ext cx="3425199" cy="2420166"/>
          </a:xfrm>
          <a:custGeom>
            <a:avLst/>
            <a:gdLst/>
            <a:ahLst/>
            <a:cxnLst/>
            <a:rect l="l" t="t" r="r" b="b"/>
            <a:pathLst>
              <a:path w="3425199" h="2420166">
                <a:moveTo>
                  <a:pt x="166465" y="0"/>
                </a:moveTo>
                <a:lnTo>
                  <a:pt x="3425199" y="0"/>
                </a:lnTo>
                <a:lnTo>
                  <a:pt x="3425199" y="2420166"/>
                </a:lnTo>
                <a:lnTo>
                  <a:pt x="0" y="2420166"/>
                </a:lnTo>
                <a:lnTo>
                  <a:pt x="0" y="166465"/>
                </a:lnTo>
                <a:cubicBezTo>
                  <a:pt x="0" y="74529"/>
                  <a:pt x="74529" y="0"/>
                  <a:pt x="166465"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C692120-EB91-8449-14B3-ABD18BFCD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26" r="13928" b="3"/>
          <a:stretch/>
        </p:blipFill>
        <p:spPr bwMode="auto">
          <a:xfrm>
            <a:off x="7619998" y="3200401"/>
            <a:ext cx="3425199" cy="2420166"/>
          </a:xfrm>
          <a:custGeom>
            <a:avLst/>
            <a:gdLst/>
            <a:ahLst/>
            <a:cxnLst/>
            <a:rect l="l" t="t" r="r" b="b"/>
            <a:pathLst>
              <a:path w="3425199" h="2420166">
                <a:moveTo>
                  <a:pt x="0" y="0"/>
                </a:moveTo>
                <a:lnTo>
                  <a:pt x="3425199" y="0"/>
                </a:lnTo>
                <a:lnTo>
                  <a:pt x="3425199" y="2253701"/>
                </a:lnTo>
                <a:cubicBezTo>
                  <a:pt x="3425199" y="2345637"/>
                  <a:pt x="3350670" y="2420166"/>
                  <a:pt x="3258734" y="2420166"/>
                </a:cubicBezTo>
                <a:lnTo>
                  <a:pt x="0" y="2420166"/>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291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922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6C203AC1-4D4A-7520-4FA9-46B34C2E9F07}"/>
              </a:ext>
            </a:extLst>
          </p:cNvPr>
          <p:cNvSpPr>
            <a:spLocks noGrp="1"/>
          </p:cNvSpPr>
          <p:nvPr>
            <p:ph type="title"/>
          </p:nvPr>
        </p:nvSpPr>
        <p:spPr>
          <a:xfrm>
            <a:off x="1141413" y="618518"/>
            <a:ext cx="4459286" cy="1478570"/>
          </a:xfrm>
        </p:spPr>
        <p:txBody>
          <a:bodyPr>
            <a:normAutofit/>
          </a:bodyPr>
          <a:lstStyle/>
          <a:p>
            <a:r>
              <a:rPr lang="en-US" sz="3200"/>
              <a:t>How to limit energy usage</a:t>
            </a:r>
          </a:p>
        </p:txBody>
      </p:sp>
      <p:sp>
        <p:nvSpPr>
          <p:cNvPr id="3" name="Content Placeholder 2">
            <a:extLst>
              <a:ext uri="{FF2B5EF4-FFF2-40B4-BE49-F238E27FC236}">
                <a16:creationId xmlns:a16="http://schemas.microsoft.com/office/drawing/2014/main" id="{0ACB9950-4536-7A51-A9B4-50491E5377F7}"/>
              </a:ext>
            </a:extLst>
          </p:cNvPr>
          <p:cNvSpPr>
            <a:spLocks noGrp="1"/>
          </p:cNvSpPr>
          <p:nvPr>
            <p:ph idx="1"/>
          </p:nvPr>
        </p:nvSpPr>
        <p:spPr>
          <a:xfrm>
            <a:off x="1141412" y="2249487"/>
            <a:ext cx="4459287" cy="3965046"/>
          </a:xfrm>
        </p:spPr>
        <p:txBody>
          <a:bodyPr>
            <a:normAutofit/>
          </a:bodyPr>
          <a:lstStyle/>
          <a:p>
            <a:pPr>
              <a:lnSpc>
                <a:spcPct val="110000"/>
              </a:lnSpc>
            </a:pPr>
            <a:r>
              <a:rPr lang="en-US" sz="1600"/>
              <a:t>Instead of useless computations, we can have users “stake” their pre-existing coins</a:t>
            </a:r>
          </a:p>
          <a:p>
            <a:pPr>
              <a:lnSpc>
                <a:spcPct val="110000"/>
              </a:lnSpc>
            </a:pPr>
            <a:r>
              <a:rPr lang="en-US" sz="1600"/>
              <a:t>No electricity spent on thousands of hours of computation</a:t>
            </a:r>
          </a:p>
          <a:p>
            <a:pPr>
              <a:lnSpc>
                <a:spcPct val="110000"/>
              </a:lnSpc>
            </a:pPr>
            <a:r>
              <a:rPr lang="en-US" sz="1600"/>
              <a:t>The user who stakes the most coins gets to append the new list to blockchain and is rewarded </a:t>
            </a:r>
          </a:p>
          <a:p>
            <a:pPr>
              <a:lnSpc>
                <a:spcPct val="110000"/>
              </a:lnSpc>
            </a:pPr>
            <a:r>
              <a:rPr lang="en-US" sz="1600"/>
              <a:t>You need a lot of coins to become a validator (about 1275 USD worth of ETH as of 12/4/22)</a:t>
            </a:r>
          </a:p>
          <a:p>
            <a:pPr>
              <a:lnSpc>
                <a:spcPct val="110000"/>
              </a:lnSpc>
            </a:pPr>
            <a:r>
              <a:rPr lang="en-US" sz="1600"/>
              <a:t>Proof of Stake could still be susceptible to exploits like the 51/50 attack</a:t>
            </a:r>
          </a:p>
          <a:p>
            <a:pPr>
              <a:lnSpc>
                <a:spcPct val="110000"/>
              </a:lnSpc>
            </a:pPr>
            <a:endParaRPr lang="en-US" sz="1600"/>
          </a:p>
        </p:txBody>
      </p:sp>
      <p:pic>
        <p:nvPicPr>
          <p:cNvPr id="9218" name="Picture 2">
            <a:extLst>
              <a:ext uri="{FF2B5EF4-FFF2-40B4-BE49-F238E27FC236}">
                <a16:creationId xmlns:a16="http://schemas.microsoft.com/office/drawing/2014/main" id="{B49F5085-1D39-00FA-CDD3-E35E107F96F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199912"/>
            <a:ext cx="5456279" cy="4433226"/>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227" name="Group 922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922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22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3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4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24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4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5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5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5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5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5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5057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177" name="Group 7176">
            <a:extLst>
              <a:ext uri="{FF2B5EF4-FFF2-40B4-BE49-F238E27FC236}">
                <a16:creationId xmlns:a16="http://schemas.microsoft.com/office/drawing/2014/main" id="{4CB5CC6F-11C1-4C07-87C0-F043993E89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78" name="Rectangle 7177">
              <a:extLst>
                <a:ext uri="{FF2B5EF4-FFF2-40B4-BE49-F238E27FC236}">
                  <a16:creationId xmlns:a16="http://schemas.microsoft.com/office/drawing/2014/main" id="{FADA3C27-4EC6-4DCA-BB85-C75BAAE82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9" name="Picture 2">
              <a:extLst>
                <a:ext uri="{FF2B5EF4-FFF2-40B4-BE49-F238E27FC236}">
                  <a16:creationId xmlns:a16="http://schemas.microsoft.com/office/drawing/2014/main" id="{2D8216BF-F79F-406D-A3B4-46744068AC4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7181" name="Group 7180">
            <a:extLst>
              <a:ext uri="{FF2B5EF4-FFF2-40B4-BE49-F238E27FC236}">
                <a16:creationId xmlns:a16="http://schemas.microsoft.com/office/drawing/2014/main" id="{C6C16BE5-8A9A-432D-8A61-230FA03816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17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182" name="Rectangle 5">
              <a:extLst>
                <a:ext uri="{FF2B5EF4-FFF2-40B4-BE49-F238E27FC236}">
                  <a16:creationId xmlns:a16="http://schemas.microsoft.com/office/drawing/2014/main" id="{2E852AB2-2672-41DF-9CF6-FCDEF1805EF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183" name="Freeform 6">
              <a:extLst>
                <a:ext uri="{FF2B5EF4-FFF2-40B4-BE49-F238E27FC236}">
                  <a16:creationId xmlns:a16="http://schemas.microsoft.com/office/drawing/2014/main" id="{90283F1A-A49E-441D-BDF5-35B8BEE426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4" name="Freeform 7">
              <a:extLst>
                <a:ext uri="{FF2B5EF4-FFF2-40B4-BE49-F238E27FC236}">
                  <a16:creationId xmlns:a16="http://schemas.microsoft.com/office/drawing/2014/main" id="{B0BC41A4-F3F1-4CD4-B266-D9DAA21710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5" name="Rectangle 8">
              <a:extLst>
                <a:ext uri="{FF2B5EF4-FFF2-40B4-BE49-F238E27FC236}">
                  <a16:creationId xmlns:a16="http://schemas.microsoft.com/office/drawing/2014/main" id="{6E29DA39-130F-41A1-A21E-4FB453948A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186" name="Freeform 9">
              <a:extLst>
                <a:ext uri="{FF2B5EF4-FFF2-40B4-BE49-F238E27FC236}">
                  <a16:creationId xmlns:a16="http://schemas.microsoft.com/office/drawing/2014/main" id="{39995AD4-F8DE-4CEB-B958-1DBF7EAC29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7" name="Freeform 10">
              <a:extLst>
                <a:ext uri="{FF2B5EF4-FFF2-40B4-BE49-F238E27FC236}">
                  <a16:creationId xmlns:a16="http://schemas.microsoft.com/office/drawing/2014/main" id="{D1F7DCE1-6887-4FE0-A7D7-3652030CF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8" name="Freeform 11">
              <a:extLst>
                <a:ext uri="{FF2B5EF4-FFF2-40B4-BE49-F238E27FC236}">
                  <a16:creationId xmlns:a16="http://schemas.microsoft.com/office/drawing/2014/main" id="{4E46B0E1-9543-441D-AD1D-1308AF88C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89" name="Freeform 12">
              <a:extLst>
                <a:ext uri="{FF2B5EF4-FFF2-40B4-BE49-F238E27FC236}">
                  <a16:creationId xmlns:a16="http://schemas.microsoft.com/office/drawing/2014/main" id="{E8C112C9-8D48-4612-AE0B-CF59EC743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0" name="Freeform 13">
              <a:extLst>
                <a:ext uri="{FF2B5EF4-FFF2-40B4-BE49-F238E27FC236}">
                  <a16:creationId xmlns:a16="http://schemas.microsoft.com/office/drawing/2014/main" id="{2D16C38C-4A3B-4060-9A3B-C47DD6DE7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1" name="Freeform 14">
              <a:extLst>
                <a:ext uri="{FF2B5EF4-FFF2-40B4-BE49-F238E27FC236}">
                  <a16:creationId xmlns:a16="http://schemas.microsoft.com/office/drawing/2014/main" id="{0A9B4CAA-8439-44B3-B738-2123169FA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2" name="Freeform 15">
              <a:extLst>
                <a:ext uri="{FF2B5EF4-FFF2-40B4-BE49-F238E27FC236}">
                  <a16:creationId xmlns:a16="http://schemas.microsoft.com/office/drawing/2014/main" id="{8C6EF933-69B7-48C8-9337-4E0DEF6E7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3" name="Freeform 16">
              <a:extLst>
                <a:ext uri="{FF2B5EF4-FFF2-40B4-BE49-F238E27FC236}">
                  <a16:creationId xmlns:a16="http://schemas.microsoft.com/office/drawing/2014/main" id="{B428AEFA-3C03-48AA-AEA5-8E3F5890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4" name="Freeform 17">
              <a:extLst>
                <a:ext uri="{FF2B5EF4-FFF2-40B4-BE49-F238E27FC236}">
                  <a16:creationId xmlns:a16="http://schemas.microsoft.com/office/drawing/2014/main" id="{041D2508-FE53-47C0-887F-38BD1FB73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5" name="Freeform 18">
              <a:extLst>
                <a:ext uri="{FF2B5EF4-FFF2-40B4-BE49-F238E27FC236}">
                  <a16:creationId xmlns:a16="http://schemas.microsoft.com/office/drawing/2014/main" id="{2C0392BD-D896-4A41-B18B-1389FE1F0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6" name="Freeform 19">
              <a:extLst>
                <a:ext uri="{FF2B5EF4-FFF2-40B4-BE49-F238E27FC236}">
                  <a16:creationId xmlns:a16="http://schemas.microsoft.com/office/drawing/2014/main" id="{B3272EA3-C600-441C-BFC9-ACFF90CD4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7" name="Freeform 20">
              <a:extLst>
                <a:ext uri="{FF2B5EF4-FFF2-40B4-BE49-F238E27FC236}">
                  <a16:creationId xmlns:a16="http://schemas.microsoft.com/office/drawing/2014/main" id="{D8731AA3-BC2D-408B-9D72-C804B8B9ED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8" name="Freeform 21">
              <a:extLst>
                <a:ext uri="{FF2B5EF4-FFF2-40B4-BE49-F238E27FC236}">
                  <a16:creationId xmlns:a16="http://schemas.microsoft.com/office/drawing/2014/main" id="{BE934A31-790A-459C-A997-670583ADCC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99" name="Freeform 22">
              <a:extLst>
                <a:ext uri="{FF2B5EF4-FFF2-40B4-BE49-F238E27FC236}">
                  <a16:creationId xmlns:a16="http://schemas.microsoft.com/office/drawing/2014/main" id="{241F679B-BBF0-49DA-A9F3-D623BA752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0" name="Freeform 23">
              <a:extLst>
                <a:ext uri="{FF2B5EF4-FFF2-40B4-BE49-F238E27FC236}">
                  <a16:creationId xmlns:a16="http://schemas.microsoft.com/office/drawing/2014/main" id="{0BDC4BE0-E1FF-48B5-A064-70F561454E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1" name="Freeform 24">
              <a:extLst>
                <a:ext uri="{FF2B5EF4-FFF2-40B4-BE49-F238E27FC236}">
                  <a16:creationId xmlns:a16="http://schemas.microsoft.com/office/drawing/2014/main" id="{245FC7BA-96DB-41CB-B43A-8EEE482C3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2" name="Freeform 25">
              <a:extLst>
                <a:ext uri="{FF2B5EF4-FFF2-40B4-BE49-F238E27FC236}">
                  <a16:creationId xmlns:a16="http://schemas.microsoft.com/office/drawing/2014/main" id="{3BBD03A9-646B-40EE-9A27-15297EC93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3" name="Freeform 26">
              <a:extLst>
                <a:ext uri="{FF2B5EF4-FFF2-40B4-BE49-F238E27FC236}">
                  <a16:creationId xmlns:a16="http://schemas.microsoft.com/office/drawing/2014/main" id="{4D738FC2-47B4-4BC9-B109-05C56DC00D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4" name="Freeform 27">
              <a:extLst>
                <a:ext uri="{FF2B5EF4-FFF2-40B4-BE49-F238E27FC236}">
                  <a16:creationId xmlns:a16="http://schemas.microsoft.com/office/drawing/2014/main" id="{148BE0A7-2537-452C-BA13-B78D302CB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5" name="Freeform 28">
              <a:extLst>
                <a:ext uri="{FF2B5EF4-FFF2-40B4-BE49-F238E27FC236}">
                  <a16:creationId xmlns:a16="http://schemas.microsoft.com/office/drawing/2014/main" id="{CF6A9D45-D849-4BF5-BBA0-D7BE29B884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6" name="Freeform 29">
              <a:extLst>
                <a:ext uri="{FF2B5EF4-FFF2-40B4-BE49-F238E27FC236}">
                  <a16:creationId xmlns:a16="http://schemas.microsoft.com/office/drawing/2014/main" id="{13F44E41-B5E8-472D-80F2-4539AD3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7" name="Freeform 30">
              <a:extLst>
                <a:ext uri="{FF2B5EF4-FFF2-40B4-BE49-F238E27FC236}">
                  <a16:creationId xmlns:a16="http://schemas.microsoft.com/office/drawing/2014/main" id="{CE052494-AAF2-4C3C-A072-317B7F987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8" name="Freeform 31">
              <a:extLst>
                <a:ext uri="{FF2B5EF4-FFF2-40B4-BE49-F238E27FC236}">
                  <a16:creationId xmlns:a16="http://schemas.microsoft.com/office/drawing/2014/main" id="{90345C3D-13FE-4815-9563-58A52B457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09" name="Freeform 32">
              <a:extLst>
                <a:ext uri="{FF2B5EF4-FFF2-40B4-BE49-F238E27FC236}">
                  <a16:creationId xmlns:a16="http://schemas.microsoft.com/office/drawing/2014/main" id="{37908D29-2BB3-4D6C-92DB-864F630573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10" name="Rectangle 33">
              <a:extLst>
                <a:ext uri="{FF2B5EF4-FFF2-40B4-BE49-F238E27FC236}">
                  <a16:creationId xmlns:a16="http://schemas.microsoft.com/office/drawing/2014/main" id="{174B5792-73C4-4FBF-BAD9-F9A5BBC5916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211" name="Freeform 34">
              <a:extLst>
                <a:ext uri="{FF2B5EF4-FFF2-40B4-BE49-F238E27FC236}">
                  <a16:creationId xmlns:a16="http://schemas.microsoft.com/office/drawing/2014/main" id="{D4741BB8-0638-4A06-85A7-69FE81BC44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12" name="Freeform 35">
              <a:extLst>
                <a:ext uri="{FF2B5EF4-FFF2-40B4-BE49-F238E27FC236}">
                  <a16:creationId xmlns:a16="http://schemas.microsoft.com/office/drawing/2014/main" id="{FBDB982D-6E9A-426E-86B1-69031E104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13" name="Freeform 36">
              <a:extLst>
                <a:ext uri="{FF2B5EF4-FFF2-40B4-BE49-F238E27FC236}">
                  <a16:creationId xmlns:a16="http://schemas.microsoft.com/office/drawing/2014/main" id="{400B8260-9575-48DB-9175-B1C853024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14" name="Freeform 37">
              <a:extLst>
                <a:ext uri="{FF2B5EF4-FFF2-40B4-BE49-F238E27FC236}">
                  <a16:creationId xmlns:a16="http://schemas.microsoft.com/office/drawing/2014/main" id="{52FB1DD3-BAEC-4974-89F5-36B695945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15" name="Freeform 38">
              <a:extLst>
                <a:ext uri="{FF2B5EF4-FFF2-40B4-BE49-F238E27FC236}">
                  <a16:creationId xmlns:a16="http://schemas.microsoft.com/office/drawing/2014/main" id="{E51161AB-FDC1-4703-9C29-C410366B9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16" name="Freeform 39">
              <a:extLst>
                <a:ext uri="{FF2B5EF4-FFF2-40B4-BE49-F238E27FC236}">
                  <a16:creationId xmlns:a16="http://schemas.microsoft.com/office/drawing/2014/main" id="{DE6123AD-33B5-429C-B8F7-DB1A8FDAB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17" name="Freeform 40">
              <a:extLst>
                <a:ext uri="{FF2B5EF4-FFF2-40B4-BE49-F238E27FC236}">
                  <a16:creationId xmlns:a16="http://schemas.microsoft.com/office/drawing/2014/main" id="{8C454A1D-B20A-4994-8C14-EE5DD3B99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18" name="Freeform 41">
              <a:extLst>
                <a:ext uri="{FF2B5EF4-FFF2-40B4-BE49-F238E27FC236}">
                  <a16:creationId xmlns:a16="http://schemas.microsoft.com/office/drawing/2014/main" id="{CFA7BB74-790B-45D7-B94B-DD4D83ED8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19" name="Freeform 42">
              <a:extLst>
                <a:ext uri="{FF2B5EF4-FFF2-40B4-BE49-F238E27FC236}">
                  <a16:creationId xmlns:a16="http://schemas.microsoft.com/office/drawing/2014/main" id="{19BBC3FC-0052-4BDB-8D6A-421E07EE26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20" name="Freeform 43">
              <a:extLst>
                <a:ext uri="{FF2B5EF4-FFF2-40B4-BE49-F238E27FC236}">
                  <a16:creationId xmlns:a16="http://schemas.microsoft.com/office/drawing/2014/main" id="{42A3E4B3-707A-4D0A-BEED-61A77E96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21" name="Freeform 44">
              <a:extLst>
                <a:ext uri="{FF2B5EF4-FFF2-40B4-BE49-F238E27FC236}">
                  <a16:creationId xmlns:a16="http://schemas.microsoft.com/office/drawing/2014/main" id="{089BBE83-D985-45E9-B442-1326F6FBA5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22" name="Rectangle 45">
              <a:extLst>
                <a:ext uri="{FF2B5EF4-FFF2-40B4-BE49-F238E27FC236}">
                  <a16:creationId xmlns:a16="http://schemas.microsoft.com/office/drawing/2014/main" id="{FE1B194F-F703-4020-92ED-DBDB5C234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223" name="Freeform 46">
              <a:extLst>
                <a:ext uri="{FF2B5EF4-FFF2-40B4-BE49-F238E27FC236}">
                  <a16:creationId xmlns:a16="http://schemas.microsoft.com/office/drawing/2014/main" id="{D7A22662-B7AF-4857-AD78-716690A26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24" name="Freeform 47">
              <a:extLst>
                <a:ext uri="{FF2B5EF4-FFF2-40B4-BE49-F238E27FC236}">
                  <a16:creationId xmlns:a16="http://schemas.microsoft.com/office/drawing/2014/main" id="{62C16BE5-0C4B-48FC-ABA4-36A8F2DFE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25" name="Freeform 48">
              <a:extLst>
                <a:ext uri="{FF2B5EF4-FFF2-40B4-BE49-F238E27FC236}">
                  <a16:creationId xmlns:a16="http://schemas.microsoft.com/office/drawing/2014/main" id="{C2327DB7-B7F2-4829-909E-A03D62252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26" name="Freeform 49">
              <a:extLst>
                <a:ext uri="{FF2B5EF4-FFF2-40B4-BE49-F238E27FC236}">
                  <a16:creationId xmlns:a16="http://schemas.microsoft.com/office/drawing/2014/main" id="{167918EB-9EB1-413F-8C39-F018CCDCCD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27" name="Freeform 50">
              <a:extLst>
                <a:ext uri="{FF2B5EF4-FFF2-40B4-BE49-F238E27FC236}">
                  <a16:creationId xmlns:a16="http://schemas.microsoft.com/office/drawing/2014/main" id="{B971E245-631A-4364-A177-C1D1B6B4D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28" name="Freeform 51">
              <a:extLst>
                <a:ext uri="{FF2B5EF4-FFF2-40B4-BE49-F238E27FC236}">
                  <a16:creationId xmlns:a16="http://schemas.microsoft.com/office/drawing/2014/main" id="{1D4C1872-66E3-45EB-BDE7-26C02A176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29" name="Freeform 52">
              <a:extLst>
                <a:ext uri="{FF2B5EF4-FFF2-40B4-BE49-F238E27FC236}">
                  <a16:creationId xmlns:a16="http://schemas.microsoft.com/office/drawing/2014/main" id="{D2BC0771-493C-4FEF-958F-859C53924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30" name="Freeform 53">
              <a:extLst>
                <a:ext uri="{FF2B5EF4-FFF2-40B4-BE49-F238E27FC236}">
                  <a16:creationId xmlns:a16="http://schemas.microsoft.com/office/drawing/2014/main" id="{E339169B-1EE1-4E4F-BA0C-BD3AD57FD7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31" name="Freeform 54">
              <a:extLst>
                <a:ext uri="{FF2B5EF4-FFF2-40B4-BE49-F238E27FC236}">
                  <a16:creationId xmlns:a16="http://schemas.microsoft.com/office/drawing/2014/main" id="{BBC80538-8C59-46A3-B187-66C9A6D3F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32" name="Freeform 55">
              <a:extLst>
                <a:ext uri="{FF2B5EF4-FFF2-40B4-BE49-F238E27FC236}">
                  <a16:creationId xmlns:a16="http://schemas.microsoft.com/office/drawing/2014/main" id="{C5F9090C-11D8-4272-815D-11B1911DA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33" name="Freeform 56">
              <a:extLst>
                <a:ext uri="{FF2B5EF4-FFF2-40B4-BE49-F238E27FC236}">
                  <a16:creationId xmlns:a16="http://schemas.microsoft.com/office/drawing/2014/main" id="{A361F786-6FA9-4EAD-81EF-BF4734D466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34" name="Freeform 57">
              <a:extLst>
                <a:ext uri="{FF2B5EF4-FFF2-40B4-BE49-F238E27FC236}">
                  <a16:creationId xmlns:a16="http://schemas.microsoft.com/office/drawing/2014/main" id="{63B2A436-CEC8-477C-ACDD-6E5D2ABBC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35" name="Freeform 58">
              <a:extLst>
                <a:ext uri="{FF2B5EF4-FFF2-40B4-BE49-F238E27FC236}">
                  <a16:creationId xmlns:a16="http://schemas.microsoft.com/office/drawing/2014/main" id="{7FAE92CD-EBFF-4DB4-9F5D-00D33E902E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E084E593-6963-34EA-750D-283211300FC5}"/>
              </a:ext>
            </a:extLst>
          </p:cNvPr>
          <p:cNvSpPr>
            <a:spLocks noGrp="1"/>
          </p:cNvSpPr>
          <p:nvPr>
            <p:ph type="title"/>
          </p:nvPr>
        </p:nvSpPr>
        <p:spPr>
          <a:xfrm>
            <a:off x="5491209" y="618518"/>
            <a:ext cx="5877676" cy="1478570"/>
          </a:xfrm>
        </p:spPr>
        <p:txBody>
          <a:bodyPr>
            <a:normAutofit/>
          </a:bodyPr>
          <a:lstStyle/>
          <a:p>
            <a:r>
              <a:rPr lang="en-US" dirty="0"/>
              <a:t>What’s next?</a:t>
            </a:r>
          </a:p>
        </p:txBody>
      </p:sp>
      <p:pic>
        <p:nvPicPr>
          <p:cNvPr id="7172" name="Picture 4">
            <a:extLst>
              <a:ext uri="{FF2B5EF4-FFF2-40B4-BE49-F238E27FC236}">
                <a16:creationId xmlns:a16="http://schemas.microsoft.com/office/drawing/2014/main" id="{14B77EF1-B1CB-5DAC-0A6B-5C77532052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4" r="532"/>
          <a:stretch/>
        </p:blipFill>
        <p:spPr bwMode="auto">
          <a:xfrm>
            <a:off x="-5597" y="1"/>
            <a:ext cx="4635583" cy="3427413"/>
          </a:xfrm>
          <a:custGeom>
            <a:avLst/>
            <a:gdLst/>
            <a:ahLst/>
            <a:cxnLst/>
            <a:rect l="l" t="t" r="r" b="b"/>
            <a:pathLst>
              <a:path w="4635583" h="3427413">
                <a:moveTo>
                  <a:pt x="0" y="0"/>
                </a:moveTo>
                <a:lnTo>
                  <a:pt x="4635583" y="0"/>
                </a:lnTo>
                <a:lnTo>
                  <a:pt x="4635583" y="3427413"/>
                </a:lnTo>
                <a:lnTo>
                  <a:pt x="0" y="3427413"/>
                </a:lnTo>
                <a:close/>
              </a:path>
            </a:pathLst>
          </a:cu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0153EF1-C01F-9B6C-1DA0-8F181C0190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804" r="3" b="3"/>
          <a:stretch/>
        </p:blipFill>
        <p:spPr bwMode="auto">
          <a:xfrm>
            <a:off x="-5597" y="3427414"/>
            <a:ext cx="4635583" cy="3430587"/>
          </a:xfrm>
          <a:custGeom>
            <a:avLst/>
            <a:gdLst/>
            <a:ahLst/>
            <a:cxnLst/>
            <a:rect l="l" t="t" r="r" b="b"/>
            <a:pathLst>
              <a:path w="4635583" h="3430587">
                <a:moveTo>
                  <a:pt x="0" y="0"/>
                </a:moveTo>
                <a:lnTo>
                  <a:pt x="4635583" y="0"/>
                </a:lnTo>
                <a:lnTo>
                  <a:pt x="4635583" y="3430587"/>
                </a:lnTo>
                <a:lnTo>
                  <a:pt x="0" y="3430587"/>
                </a:lnTo>
                <a:close/>
              </a:path>
            </a:pathLst>
          </a:custGeom>
          <a:noFill/>
          <a:extLst>
            <a:ext uri="{909E8E84-426E-40DD-AFC4-6F175D3DCCD1}">
              <a14:hiddenFill xmlns:a14="http://schemas.microsoft.com/office/drawing/2010/main">
                <a:solidFill>
                  <a:srgbClr val="FFFFFF"/>
                </a:solidFill>
              </a14:hiddenFill>
            </a:ext>
          </a:extLst>
        </p:spPr>
      </p:pic>
      <p:cxnSp>
        <p:nvCxnSpPr>
          <p:cNvPr id="7237" name="Straight Connector 7236">
            <a:extLst>
              <a:ext uri="{FF2B5EF4-FFF2-40B4-BE49-F238E27FC236}">
                <a16:creationId xmlns:a16="http://schemas.microsoft.com/office/drawing/2014/main" id="{E104AA93-67FD-43AC-92F9-5840A89E43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2483"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239" name="Straight Connector 7238">
            <a:extLst>
              <a:ext uri="{FF2B5EF4-FFF2-40B4-BE49-F238E27FC236}">
                <a16:creationId xmlns:a16="http://schemas.microsoft.com/office/drawing/2014/main" id="{95AE1CAD-A877-4C0B-91F7-CA9C684C94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Content Placeholder 2">
            <a:extLst>
              <a:ext uri="{FF2B5EF4-FFF2-40B4-BE49-F238E27FC236}">
                <a16:creationId xmlns:a16="http://schemas.microsoft.com/office/drawing/2014/main" id="{1A76F7FE-1AE2-0A5E-D5FE-CD9BBAA1CB48}"/>
              </a:ext>
            </a:extLst>
          </p:cNvPr>
          <p:cNvSpPr>
            <a:spLocks noGrp="1"/>
          </p:cNvSpPr>
          <p:nvPr>
            <p:ph idx="1"/>
          </p:nvPr>
        </p:nvSpPr>
        <p:spPr>
          <a:xfrm>
            <a:off x="5491209" y="2249487"/>
            <a:ext cx="5877677" cy="3541714"/>
          </a:xfrm>
        </p:spPr>
        <p:txBody>
          <a:bodyPr>
            <a:normAutofit/>
          </a:bodyPr>
          <a:lstStyle/>
          <a:p>
            <a:pPr>
              <a:lnSpc>
                <a:spcPct val="110000"/>
              </a:lnSpc>
            </a:pPr>
            <a:r>
              <a:rPr lang="en-US" sz="2000"/>
              <a:t>Ensuring the Responsible Development of Digital Assets includes reducing the negative climate impacts and environmental pollution creates from these assets (White House)</a:t>
            </a:r>
          </a:p>
          <a:p>
            <a:pPr>
              <a:lnSpc>
                <a:spcPct val="110000"/>
              </a:lnSpc>
            </a:pPr>
            <a:r>
              <a:rPr lang="en-US" sz="2000"/>
              <a:t>The Crypto Climate Accord commits to reducing carbon emissions to net-zero by 2030 and eventually decarbonizing the industry by 2040 (Business Insider)</a:t>
            </a:r>
          </a:p>
          <a:p>
            <a:pPr>
              <a:lnSpc>
                <a:spcPct val="110000"/>
              </a:lnSpc>
            </a:pPr>
            <a:r>
              <a:rPr lang="en-US" sz="2000"/>
              <a:t>Green crypto mining: uses renewable energy sources such as solar, hydroelectric, and nuclear energy</a:t>
            </a:r>
          </a:p>
          <a:p>
            <a:pPr>
              <a:lnSpc>
                <a:spcPct val="110000"/>
              </a:lnSpc>
            </a:pPr>
            <a:endParaRPr lang="en-US" sz="2000"/>
          </a:p>
        </p:txBody>
      </p:sp>
    </p:spTree>
    <p:extLst>
      <p:ext uri="{BB962C8B-B14F-4D97-AF65-F5344CB8AC3E}">
        <p14:creationId xmlns:p14="http://schemas.microsoft.com/office/powerpoint/2010/main" val="2207758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EF0-B520-0726-922D-7FBE967B9D98}"/>
              </a:ext>
            </a:extLst>
          </p:cNvPr>
          <p:cNvSpPr>
            <a:spLocks noGrp="1"/>
          </p:cNvSpPr>
          <p:nvPr>
            <p:ph type="title"/>
          </p:nvPr>
        </p:nvSpPr>
        <p:spPr>
          <a:xfrm>
            <a:off x="1141412" y="618518"/>
            <a:ext cx="5894387" cy="1478570"/>
          </a:xfrm>
        </p:spPr>
        <p:txBody>
          <a:bodyPr anchor="b">
            <a:normAutofit/>
          </a:bodyPr>
          <a:lstStyle/>
          <a:p>
            <a:r>
              <a:rPr lang="en-US"/>
              <a:t>The Idea</a:t>
            </a:r>
            <a:endParaRPr lang="en-US" dirty="0"/>
          </a:p>
        </p:txBody>
      </p:sp>
      <p:sp>
        <p:nvSpPr>
          <p:cNvPr id="3" name="Content Placeholder 2">
            <a:extLst>
              <a:ext uri="{FF2B5EF4-FFF2-40B4-BE49-F238E27FC236}">
                <a16:creationId xmlns:a16="http://schemas.microsoft.com/office/drawing/2014/main" id="{F3D8897A-B588-E31E-F8BE-E127063C45F6}"/>
              </a:ext>
            </a:extLst>
          </p:cNvPr>
          <p:cNvSpPr>
            <a:spLocks noGrp="1"/>
          </p:cNvSpPr>
          <p:nvPr>
            <p:ph idx="1"/>
          </p:nvPr>
        </p:nvSpPr>
        <p:spPr>
          <a:xfrm>
            <a:off x="1141412" y="2249487"/>
            <a:ext cx="5894388" cy="3541714"/>
          </a:xfrm>
        </p:spPr>
        <p:txBody>
          <a:bodyPr>
            <a:normAutofit/>
          </a:bodyPr>
          <a:lstStyle/>
          <a:p>
            <a:r>
              <a:rPr lang="en-US"/>
              <a:t>Idea emerged in 1983 in a paper published by Davaid Chaum</a:t>
            </a:r>
          </a:p>
          <a:p>
            <a:r>
              <a:rPr lang="en-US"/>
              <a:t>The goal was to create a decentralized currency that was able to be sent and received without being tracked</a:t>
            </a:r>
            <a:endParaRPr lang="en-US" dirty="0"/>
          </a:p>
        </p:txBody>
      </p:sp>
      <p:pic>
        <p:nvPicPr>
          <p:cNvPr id="119" name="Picture 4" descr="Light bulb on yellow background with sketched light beams and cord">
            <a:extLst>
              <a:ext uri="{FF2B5EF4-FFF2-40B4-BE49-F238E27FC236}">
                <a16:creationId xmlns:a16="http://schemas.microsoft.com/office/drawing/2014/main" id="{B433C3C1-3A6A-023E-2DDD-0FCFBC498DFD}"/>
              </a:ext>
            </a:extLst>
          </p:cNvPr>
          <p:cNvPicPr>
            <a:picLocks noChangeAspect="1"/>
          </p:cNvPicPr>
          <p:nvPr/>
        </p:nvPicPr>
        <p:blipFill rotWithShape="1">
          <a:blip r:embed="rId3"/>
          <a:srcRect l="50666" r="5814" b="-1"/>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888641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5436-A2F7-3497-671F-2F4242AA77E7}"/>
              </a:ext>
            </a:extLst>
          </p:cNvPr>
          <p:cNvSpPr>
            <a:spLocks noGrp="1"/>
          </p:cNvSpPr>
          <p:nvPr>
            <p:ph type="title"/>
          </p:nvPr>
        </p:nvSpPr>
        <p:spPr>
          <a:xfrm>
            <a:off x="5034579" y="618518"/>
            <a:ext cx="6012832" cy="1478570"/>
          </a:xfrm>
        </p:spPr>
        <p:txBody>
          <a:bodyPr>
            <a:normAutofit/>
          </a:bodyPr>
          <a:lstStyle/>
          <a:p>
            <a:r>
              <a:rPr lang="en-US" dirty="0"/>
              <a:t>Early Implementations</a:t>
            </a:r>
          </a:p>
        </p:txBody>
      </p:sp>
      <p:pic>
        <p:nvPicPr>
          <p:cNvPr id="77" name="Picture 4" descr="CPU with binary numbers and blueprint">
            <a:extLst>
              <a:ext uri="{FF2B5EF4-FFF2-40B4-BE49-F238E27FC236}">
                <a16:creationId xmlns:a16="http://schemas.microsoft.com/office/drawing/2014/main" id="{8FECAA76-3AC6-61B8-67AC-33CABB945DEB}"/>
              </a:ext>
            </a:extLst>
          </p:cNvPr>
          <p:cNvPicPr>
            <a:picLocks noChangeAspect="1"/>
          </p:cNvPicPr>
          <p:nvPr/>
        </p:nvPicPr>
        <p:blipFill rotWithShape="1">
          <a:blip r:embed="rId3"/>
          <a:srcRect l="33939" r="28039"/>
          <a:stretch/>
        </p:blipFill>
        <p:spPr>
          <a:xfrm>
            <a:off x="1286876" y="1015321"/>
            <a:ext cx="3228241" cy="477588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46560149-295F-CE08-2D26-9C06E5FE8FA7}"/>
              </a:ext>
            </a:extLst>
          </p:cNvPr>
          <p:cNvSpPr>
            <a:spLocks noGrp="1"/>
          </p:cNvSpPr>
          <p:nvPr>
            <p:ph idx="1"/>
          </p:nvPr>
        </p:nvSpPr>
        <p:spPr>
          <a:xfrm>
            <a:off x="5034579" y="2249487"/>
            <a:ext cx="6012832" cy="3541714"/>
          </a:xfrm>
        </p:spPr>
        <p:txBody>
          <a:bodyPr>
            <a:normAutofit/>
          </a:bodyPr>
          <a:lstStyle/>
          <a:p>
            <a:pPr>
              <a:lnSpc>
                <a:spcPct val="110000"/>
              </a:lnSpc>
            </a:pPr>
            <a:r>
              <a:rPr lang="en-US"/>
              <a:t>Chaum created “digicash” in 1995 to demonstrate some of the elements of cryptocurrency</a:t>
            </a:r>
          </a:p>
          <a:p>
            <a:pPr>
              <a:lnSpc>
                <a:spcPct val="110000"/>
              </a:lnSpc>
            </a:pPr>
            <a:r>
              <a:rPr lang="en-US"/>
              <a:t>In 1998 Nick Szabo developed “Bit Gold” which more closely resembled crypto today</a:t>
            </a:r>
          </a:p>
          <a:p>
            <a:pPr lvl="1">
              <a:lnSpc>
                <a:spcPct val="110000"/>
              </a:lnSpc>
            </a:pPr>
            <a:r>
              <a:rPr lang="en-US"/>
              <a:t>He was not able to solve the problem of the currency being easily duplicated as it was a digital asset</a:t>
            </a:r>
          </a:p>
          <a:p>
            <a:pPr marL="0" indent="0">
              <a:lnSpc>
                <a:spcPct val="110000"/>
              </a:lnSpc>
              <a:buNone/>
            </a:pPr>
            <a:endParaRPr lang="en-US"/>
          </a:p>
        </p:txBody>
      </p:sp>
    </p:spTree>
    <p:extLst>
      <p:ext uri="{BB962C8B-B14F-4D97-AF65-F5344CB8AC3E}">
        <p14:creationId xmlns:p14="http://schemas.microsoft.com/office/powerpoint/2010/main" val="3520214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5401-37EF-0F3E-969A-6E83B3675E9A}"/>
              </a:ext>
            </a:extLst>
          </p:cNvPr>
          <p:cNvSpPr>
            <a:spLocks noGrp="1"/>
          </p:cNvSpPr>
          <p:nvPr>
            <p:ph type="title"/>
          </p:nvPr>
        </p:nvSpPr>
        <p:spPr>
          <a:xfrm>
            <a:off x="1141412" y="618518"/>
            <a:ext cx="5894387" cy="1478570"/>
          </a:xfrm>
        </p:spPr>
        <p:txBody>
          <a:bodyPr anchor="b">
            <a:normAutofit/>
          </a:bodyPr>
          <a:lstStyle/>
          <a:p>
            <a:r>
              <a:rPr lang="en-US"/>
              <a:t>Bitcoin</a:t>
            </a:r>
            <a:endParaRPr lang="en-US" dirty="0"/>
          </a:p>
        </p:txBody>
      </p:sp>
      <p:sp>
        <p:nvSpPr>
          <p:cNvPr id="3" name="Content Placeholder 2">
            <a:extLst>
              <a:ext uri="{FF2B5EF4-FFF2-40B4-BE49-F238E27FC236}">
                <a16:creationId xmlns:a16="http://schemas.microsoft.com/office/drawing/2014/main" id="{8F4AEE89-E106-A979-EB88-0B5B727E4CCE}"/>
              </a:ext>
            </a:extLst>
          </p:cNvPr>
          <p:cNvSpPr>
            <a:spLocks noGrp="1"/>
          </p:cNvSpPr>
          <p:nvPr>
            <p:ph idx="1"/>
          </p:nvPr>
        </p:nvSpPr>
        <p:spPr>
          <a:xfrm>
            <a:off x="1141412" y="2249487"/>
            <a:ext cx="5894388" cy="3541714"/>
          </a:xfrm>
        </p:spPr>
        <p:txBody>
          <a:bodyPr>
            <a:normAutofit/>
          </a:bodyPr>
          <a:lstStyle/>
          <a:p>
            <a:r>
              <a:rPr lang="en-US"/>
              <a:t>Bitcoin white paper was published on October 31</a:t>
            </a:r>
            <a:r>
              <a:rPr lang="en-US" baseline="30000"/>
              <a:t>st</a:t>
            </a:r>
            <a:r>
              <a:rPr lang="en-US"/>
              <a:t>, 2008 by a group of developers under the pseudonym Satoshi Nakamoto</a:t>
            </a:r>
            <a:endParaRPr lang="en-US" baseline="30000"/>
          </a:p>
          <a:p>
            <a:r>
              <a:rPr lang="en-US"/>
              <a:t>This was where the idea of the blockchain first came from, which solved the duplication problem that Bit Gold had</a:t>
            </a:r>
          </a:p>
          <a:p>
            <a:endParaRPr lang="en-US" dirty="0"/>
          </a:p>
        </p:txBody>
      </p:sp>
      <p:pic>
        <p:nvPicPr>
          <p:cNvPr id="4" name="Picture 4" descr="B sign-on figures">
            <a:extLst>
              <a:ext uri="{FF2B5EF4-FFF2-40B4-BE49-F238E27FC236}">
                <a16:creationId xmlns:a16="http://schemas.microsoft.com/office/drawing/2014/main" id="{CDFB96DD-B1CA-45A8-0E13-CD452E6BF167}"/>
              </a:ext>
            </a:extLst>
          </p:cNvPr>
          <p:cNvPicPr>
            <a:picLocks noChangeAspect="1"/>
          </p:cNvPicPr>
          <p:nvPr/>
        </p:nvPicPr>
        <p:blipFill rotWithShape="1">
          <a:blip r:embed="rId3"/>
          <a:srcRect l="23299" r="29819" b="-2"/>
          <a:stretch/>
        </p:blipFill>
        <p:spPr>
          <a:xfrm>
            <a:off x="7625389" y="1076327"/>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558081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4B1BD64-90D8-7EA4-46D3-D4CCCC14FBBE}"/>
              </a:ext>
            </a:extLst>
          </p:cNvPr>
          <p:cNvSpPr>
            <a:spLocks noGrp="1"/>
          </p:cNvSpPr>
          <p:nvPr>
            <p:ph type="title"/>
          </p:nvPr>
        </p:nvSpPr>
        <p:spPr>
          <a:xfrm>
            <a:off x="1141413" y="618518"/>
            <a:ext cx="4459286" cy="1478570"/>
          </a:xfrm>
        </p:spPr>
        <p:txBody>
          <a:bodyPr>
            <a:normAutofit/>
          </a:bodyPr>
          <a:lstStyle/>
          <a:p>
            <a:r>
              <a:rPr lang="en-US" sz="3200"/>
              <a:t>Rise of crypto</a:t>
            </a:r>
          </a:p>
        </p:txBody>
      </p:sp>
      <p:sp>
        <p:nvSpPr>
          <p:cNvPr id="3" name="Content Placeholder 2">
            <a:extLst>
              <a:ext uri="{FF2B5EF4-FFF2-40B4-BE49-F238E27FC236}">
                <a16:creationId xmlns:a16="http://schemas.microsoft.com/office/drawing/2014/main" id="{F4CC61F7-D548-8DB6-68EE-C48D8D3F4868}"/>
              </a:ext>
            </a:extLst>
          </p:cNvPr>
          <p:cNvSpPr>
            <a:spLocks noGrp="1"/>
          </p:cNvSpPr>
          <p:nvPr>
            <p:ph idx="1"/>
          </p:nvPr>
        </p:nvSpPr>
        <p:spPr>
          <a:xfrm>
            <a:off x="1141412" y="2249487"/>
            <a:ext cx="4459287" cy="3965046"/>
          </a:xfrm>
        </p:spPr>
        <p:txBody>
          <a:bodyPr>
            <a:normAutofit/>
          </a:bodyPr>
          <a:lstStyle/>
          <a:p>
            <a:r>
              <a:rPr lang="en-US" sz="2000"/>
              <a:t>Over the years the popularity of cryptocurrency has experienced a huge surge</a:t>
            </a:r>
          </a:p>
          <a:p>
            <a:r>
              <a:rPr lang="en-US" sz="2000"/>
              <a:t>Started with just Bitcoin but many more currencies emerged</a:t>
            </a:r>
          </a:p>
          <a:p>
            <a:r>
              <a:rPr lang="en-US" sz="2000"/>
              <a:t>People like it due to decentralization </a:t>
            </a:r>
          </a:p>
        </p:txBody>
      </p:sp>
      <p:pic>
        <p:nvPicPr>
          <p:cNvPr id="5" name="Picture 4" descr="A picture containing text, roulette&#10;&#10;Description automatically generated">
            <a:extLst>
              <a:ext uri="{FF2B5EF4-FFF2-40B4-BE49-F238E27FC236}">
                <a16:creationId xmlns:a16="http://schemas.microsoft.com/office/drawing/2014/main" id="{435E166B-3019-8B69-EC80-83E1CAECD4F6}"/>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3" b="1913"/>
          <a:stretch/>
        </p:blipFill>
        <p:spPr>
          <a:xfrm>
            <a:off x="6096000" y="1630275"/>
            <a:ext cx="5456279" cy="357250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42"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2118997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3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6F14250B-9915-05E3-B1FA-7D32C86E7765}"/>
              </a:ext>
            </a:extLst>
          </p:cNvPr>
          <p:cNvSpPr>
            <a:spLocks noGrp="1"/>
          </p:cNvSpPr>
          <p:nvPr>
            <p:ph type="title"/>
          </p:nvPr>
        </p:nvSpPr>
        <p:spPr>
          <a:xfrm>
            <a:off x="1141413" y="618518"/>
            <a:ext cx="4459286" cy="1478570"/>
          </a:xfrm>
        </p:spPr>
        <p:txBody>
          <a:bodyPr>
            <a:normAutofit/>
          </a:bodyPr>
          <a:lstStyle/>
          <a:p>
            <a:r>
              <a:rPr lang="en-US" sz="3200"/>
              <a:t>Blockchain</a:t>
            </a:r>
          </a:p>
        </p:txBody>
      </p:sp>
      <p:sp>
        <p:nvSpPr>
          <p:cNvPr id="3" name="Content Placeholder 2">
            <a:extLst>
              <a:ext uri="{FF2B5EF4-FFF2-40B4-BE49-F238E27FC236}">
                <a16:creationId xmlns:a16="http://schemas.microsoft.com/office/drawing/2014/main" id="{508A5665-36A9-F92E-5333-6C5A96EFB333}"/>
              </a:ext>
            </a:extLst>
          </p:cNvPr>
          <p:cNvSpPr>
            <a:spLocks noGrp="1"/>
          </p:cNvSpPr>
          <p:nvPr>
            <p:ph idx="1"/>
          </p:nvPr>
        </p:nvSpPr>
        <p:spPr>
          <a:xfrm>
            <a:off x="1141412" y="2249487"/>
            <a:ext cx="4459287" cy="3965046"/>
          </a:xfrm>
        </p:spPr>
        <p:txBody>
          <a:bodyPr>
            <a:normAutofit/>
          </a:bodyPr>
          <a:lstStyle/>
          <a:p>
            <a:pPr>
              <a:lnSpc>
                <a:spcPct val="110000"/>
              </a:lnSpc>
            </a:pPr>
            <a:r>
              <a:rPr lang="en-US" sz="1700"/>
              <a:t>Essentially an unchangeable record consisting of “blocks” that are linked together</a:t>
            </a:r>
          </a:p>
          <a:p>
            <a:pPr>
              <a:lnSpc>
                <a:spcPct val="110000"/>
              </a:lnSpc>
            </a:pPr>
            <a:r>
              <a:rPr lang="en-US" sz="1700"/>
              <a:t>These blocks can hold any information but they always have information about the block in front of them and the block behind them</a:t>
            </a:r>
          </a:p>
          <a:p>
            <a:pPr>
              <a:lnSpc>
                <a:spcPct val="110000"/>
              </a:lnSpc>
            </a:pPr>
            <a:r>
              <a:rPr lang="en-US" sz="1700"/>
              <a:t>Because each block contains information about the blocks surrounding it in the chain it makes it nearly impossible to alter the chain</a:t>
            </a:r>
          </a:p>
          <a:p>
            <a:pPr>
              <a:lnSpc>
                <a:spcPct val="110000"/>
              </a:lnSpc>
            </a:pPr>
            <a:r>
              <a:rPr lang="en-US" sz="1700"/>
              <a:t>In the context of Bitcoin it was used to keep a record of every transaction of every bitcoin that could not be altered</a:t>
            </a:r>
          </a:p>
        </p:txBody>
      </p:sp>
      <p:pic>
        <p:nvPicPr>
          <p:cNvPr id="1026" name="Picture 2">
            <a:extLst>
              <a:ext uri="{FF2B5EF4-FFF2-40B4-BE49-F238E27FC236}">
                <a16:creationId xmlns:a16="http://schemas.microsoft.com/office/drawing/2014/main" id="{7B9592CD-EA20-6312-E119-F6459E3E256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2652646"/>
            <a:ext cx="5456279" cy="152775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3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4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5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2414496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ECC5286-856E-014C-FF42-58A36C808D96}"/>
              </a:ext>
            </a:extLst>
          </p:cNvPr>
          <p:cNvSpPr>
            <a:spLocks noGrp="1"/>
          </p:cNvSpPr>
          <p:nvPr>
            <p:ph type="title"/>
          </p:nvPr>
        </p:nvSpPr>
        <p:spPr>
          <a:xfrm>
            <a:off x="6295256" y="625398"/>
            <a:ext cx="4459286" cy="1478570"/>
          </a:xfrm>
        </p:spPr>
        <p:txBody>
          <a:bodyPr>
            <a:normAutofit/>
          </a:bodyPr>
          <a:lstStyle/>
          <a:p>
            <a:r>
              <a:rPr lang="en-US" sz="3200" dirty="0"/>
              <a:t>Mining</a:t>
            </a:r>
          </a:p>
        </p:txBody>
      </p:sp>
      <p:sp>
        <p:nvSpPr>
          <p:cNvPr id="3" name="Content Placeholder 2">
            <a:extLst>
              <a:ext uri="{FF2B5EF4-FFF2-40B4-BE49-F238E27FC236}">
                <a16:creationId xmlns:a16="http://schemas.microsoft.com/office/drawing/2014/main" id="{CF7945A7-9672-85AD-0E61-220666DAE92B}"/>
              </a:ext>
            </a:extLst>
          </p:cNvPr>
          <p:cNvSpPr>
            <a:spLocks noGrp="1"/>
          </p:cNvSpPr>
          <p:nvPr>
            <p:ph idx="1"/>
          </p:nvPr>
        </p:nvSpPr>
        <p:spPr>
          <a:xfrm>
            <a:off x="6295255" y="2256367"/>
            <a:ext cx="4459287" cy="3965046"/>
          </a:xfrm>
        </p:spPr>
        <p:txBody>
          <a:bodyPr>
            <a:normAutofit/>
          </a:bodyPr>
          <a:lstStyle/>
          <a:p>
            <a:pPr>
              <a:lnSpc>
                <a:spcPct val="110000"/>
              </a:lnSpc>
            </a:pPr>
            <a:r>
              <a:rPr lang="en-US" sz="1600"/>
              <a:t>In order to add a block a “miner” must compete with other miners to solve complicated math problems</a:t>
            </a:r>
          </a:p>
          <a:p>
            <a:pPr>
              <a:lnSpc>
                <a:spcPct val="110000"/>
              </a:lnSpc>
            </a:pPr>
            <a:r>
              <a:rPr lang="en-US" sz="1600"/>
              <a:t>This is usually done by guessing the answer by trying to submit as many possible answers as possible</a:t>
            </a:r>
          </a:p>
          <a:p>
            <a:pPr>
              <a:lnSpc>
                <a:spcPct val="110000"/>
              </a:lnSpc>
            </a:pPr>
            <a:r>
              <a:rPr lang="en-US" sz="1600"/>
              <a:t>The first miner to guess the correct answer is rewarded with some amount of cryptocurrency</a:t>
            </a:r>
          </a:p>
          <a:p>
            <a:pPr>
              <a:lnSpc>
                <a:spcPct val="110000"/>
              </a:lnSpc>
            </a:pPr>
            <a:r>
              <a:rPr lang="en-US" sz="1600"/>
              <a:t>For most currencies the reward gets reduced as more blocks are added</a:t>
            </a:r>
          </a:p>
          <a:p>
            <a:pPr>
              <a:lnSpc>
                <a:spcPct val="110000"/>
              </a:lnSpc>
            </a:pPr>
            <a:r>
              <a:rPr lang="en-US" sz="1600"/>
              <a:t>The process of guessing requires powerful computer hardware, usually GPUs</a:t>
            </a:r>
          </a:p>
        </p:txBody>
      </p:sp>
      <p:pic>
        <p:nvPicPr>
          <p:cNvPr id="8" name="Picture 4" descr="Padlock on computer motherboard">
            <a:extLst>
              <a:ext uri="{FF2B5EF4-FFF2-40B4-BE49-F238E27FC236}">
                <a16:creationId xmlns:a16="http://schemas.microsoft.com/office/drawing/2014/main" id="{B614A881-7910-E8E5-1D21-B0F5F4CF6270}"/>
              </a:ext>
            </a:extLst>
          </p:cNvPr>
          <p:cNvPicPr>
            <a:picLocks noChangeAspect="1"/>
          </p:cNvPicPr>
          <p:nvPr/>
        </p:nvPicPr>
        <p:blipFill rotWithShape="1">
          <a:blip r:embed="rId4"/>
          <a:srcRect l="15763" r="39117" b="-1"/>
          <a:stretch/>
        </p:blipFill>
        <p:spPr>
          <a:xfrm>
            <a:off x="1405000" y="699217"/>
            <a:ext cx="3782617"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6" name="Group 7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735836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3F6B9E-ACF8-99C1-348D-67E3A5445B41}"/>
              </a:ext>
            </a:extLst>
          </p:cNvPr>
          <p:cNvSpPr>
            <a:spLocks noGrp="1"/>
          </p:cNvSpPr>
          <p:nvPr>
            <p:ph type="title"/>
          </p:nvPr>
        </p:nvSpPr>
        <p:spPr>
          <a:xfrm>
            <a:off x="1141413" y="618518"/>
            <a:ext cx="4459286" cy="1478570"/>
          </a:xfrm>
        </p:spPr>
        <p:txBody>
          <a:bodyPr>
            <a:normAutofit/>
          </a:bodyPr>
          <a:lstStyle/>
          <a:p>
            <a:r>
              <a:rPr lang="en-US" sz="3200"/>
              <a:t>Proof of Work and Proof of Stake</a:t>
            </a:r>
          </a:p>
        </p:txBody>
      </p:sp>
      <p:sp>
        <p:nvSpPr>
          <p:cNvPr id="3" name="Content Placeholder 2">
            <a:extLst>
              <a:ext uri="{FF2B5EF4-FFF2-40B4-BE49-F238E27FC236}">
                <a16:creationId xmlns:a16="http://schemas.microsoft.com/office/drawing/2014/main" id="{740FD731-FD7D-4164-DE55-08BC5ECFCEF0}"/>
              </a:ext>
            </a:extLst>
          </p:cNvPr>
          <p:cNvSpPr>
            <a:spLocks noGrp="1"/>
          </p:cNvSpPr>
          <p:nvPr>
            <p:ph idx="1"/>
          </p:nvPr>
        </p:nvSpPr>
        <p:spPr>
          <a:xfrm>
            <a:off x="1141412" y="2249487"/>
            <a:ext cx="4459287" cy="3965046"/>
          </a:xfrm>
        </p:spPr>
        <p:txBody>
          <a:bodyPr>
            <a:normAutofit/>
          </a:bodyPr>
          <a:lstStyle/>
          <a:p>
            <a:pPr>
              <a:lnSpc>
                <a:spcPct val="110000"/>
              </a:lnSpc>
            </a:pPr>
            <a:r>
              <a:rPr lang="en-US" sz="2000"/>
              <a:t>Proof of work involves miners to solve an arbitrary math question</a:t>
            </a:r>
          </a:p>
          <a:p>
            <a:pPr>
              <a:lnSpc>
                <a:spcPct val="110000"/>
              </a:lnSpc>
            </a:pPr>
            <a:r>
              <a:rPr lang="en-US" sz="2000"/>
              <a:t>Very expensive electricity cost</a:t>
            </a:r>
          </a:p>
          <a:p>
            <a:pPr>
              <a:lnSpc>
                <a:spcPct val="110000"/>
              </a:lnSpc>
            </a:pPr>
            <a:r>
              <a:rPr lang="en-US" sz="2000"/>
              <a:t>The user who solves problem appends new list to blockchain and is rewarded </a:t>
            </a:r>
          </a:p>
          <a:p>
            <a:pPr>
              <a:lnSpc>
                <a:spcPct val="110000"/>
              </a:lnSpc>
            </a:pPr>
            <a:r>
              <a:rPr lang="en-US" sz="2000"/>
              <a:t>The problem: Everyone is doing these expensive calculations without any need for them to be done</a:t>
            </a:r>
          </a:p>
          <a:p>
            <a:pPr>
              <a:lnSpc>
                <a:spcPct val="110000"/>
              </a:lnSpc>
            </a:pPr>
            <a:r>
              <a:rPr lang="en-US" sz="2000"/>
              <a:t>Proof of Work can be susceptible to exploits like the 51/50 attack</a:t>
            </a:r>
          </a:p>
          <a:p>
            <a:pPr>
              <a:lnSpc>
                <a:spcPct val="110000"/>
              </a:lnSpc>
            </a:pPr>
            <a:endParaRPr lang="en-US" sz="2000"/>
          </a:p>
        </p:txBody>
      </p:sp>
      <p:pic>
        <p:nvPicPr>
          <p:cNvPr id="4" name="Picture 3">
            <a:extLst>
              <a:ext uri="{FF2B5EF4-FFF2-40B4-BE49-F238E27FC236}">
                <a16:creationId xmlns:a16="http://schemas.microsoft.com/office/drawing/2014/main" id="{4BA8DCB8-FFB4-E20F-9ED2-308559C1AA59}"/>
              </a:ext>
            </a:extLst>
          </p:cNvPr>
          <p:cNvPicPr>
            <a:picLocks noChangeAspect="1"/>
          </p:cNvPicPr>
          <p:nvPr/>
        </p:nvPicPr>
        <p:blipFill>
          <a:blip r:embed="rId4"/>
          <a:stretch>
            <a:fillRect/>
          </a:stretch>
        </p:blipFill>
        <p:spPr>
          <a:xfrm>
            <a:off x="6096000" y="1820564"/>
            <a:ext cx="5456279" cy="319192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462931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7E90-6A59-22B4-E363-C8E01B7D44E1}"/>
              </a:ext>
            </a:extLst>
          </p:cNvPr>
          <p:cNvSpPr>
            <a:spLocks noGrp="1"/>
          </p:cNvSpPr>
          <p:nvPr>
            <p:ph type="title"/>
          </p:nvPr>
        </p:nvSpPr>
        <p:spPr>
          <a:xfrm>
            <a:off x="1141413" y="618518"/>
            <a:ext cx="9905998" cy="1478570"/>
          </a:xfrm>
        </p:spPr>
        <p:txBody>
          <a:bodyPr>
            <a:normAutofit/>
          </a:bodyPr>
          <a:lstStyle/>
          <a:p>
            <a:r>
              <a:rPr lang="en-US"/>
              <a:t>How crypto is used</a:t>
            </a:r>
          </a:p>
        </p:txBody>
      </p:sp>
      <p:pic>
        <p:nvPicPr>
          <p:cNvPr id="5" name="Picture 4">
            <a:extLst>
              <a:ext uri="{FF2B5EF4-FFF2-40B4-BE49-F238E27FC236}">
                <a16:creationId xmlns:a16="http://schemas.microsoft.com/office/drawing/2014/main" id="{3364BCE4-59EC-80F6-D575-E828F243EA31}"/>
              </a:ext>
            </a:extLst>
          </p:cNvPr>
          <p:cNvPicPr>
            <a:picLocks noChangeAspect="1"/>
          </p:cNvPicPr>
          <p:nvPr/>
        </p:nvPicPr>
        <p:blipFill>
          <a:blip r:embed="rId3"/>
          <a:stretch>
            <a:fillRect/>
          </a:stretch>
        </p:blipFill>
        <p:spPr>
          <a:xfrm>
            <a:off x="1141411" y="2705465"/>
            <a:ext cx="4689234" cy="26376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280B54E8-D583-0366-2181-88FE1C4F8AAC}"/>
              </a:ext>
            </a:extLst>
          </p:cNvPr>
          <p:cNvSpPr>
            <a:spLocks noGrp="1"/>
          </p:cNvSpPr>
          <p:nvPr>
            <p:ph idx="1"/>
          </p:nvPr>
        </p:nvSpPr>
        <p:spPr>
          <a:xfrm>
            <a:off x="6336727" y="2249487"/>
            <a:ext cx="4710683" cy="3541714"/>
          </a:xfrm>
        </p:spPr>
        <p:txBody>
          <a:bodyPr>
            <a:normAutofit/>
          </a:bodyPr>
          <a:lstStyle/>
          <a:p>
            <a:r>
              <a:rPr lang="en-US"/>
              <a:t>Crypto exchanges</a:t>
            </a:r>
          </a:p>
          <a:p>
            <a:pPr lvl="1"/>
            <a:r>
              <a:rPr lang="en-US"/>
              <a:t>Binance</a:t>
            </a:r>
            <a:r>
              <a:rPr lang="en-US" dirty="0"/>
              <a:t>, FTX, Coinbase</a:t>
            </a:r>
            <a:endParaRPr lang="en-US"/>
          </a:p>
          <a:p>
            <a:r>
              <a:rPr lang="en-US"/>
              <a:t>Avoiding currency conversions</a:t>
            </a:r>
          </a:p>
          <a:p>
            <a:r>
              <a:rPr lang="en-US"/>
              <a:t>Fast transactions</a:t>
            </a:r>
          </a:p>
          <a:p>
            <a:r>
              <a:rPr lang="en-US"/>
              <a:t>NFTs</a:t>
            </a:r>
          </a:p>
          <a:p>
            <a:r>
              <a:rPr lang="en-US"/>
              <a:t>Speculation</a:t>
            </a:r>
          </a:p>
          <a:p>
            <a:pPr marL="0" indent="0">
              <a:buNone/>
            </a:pPr>
            <a:endParaRPr lang="en-US"/>
          </a:p>
        </p:txBody>
      </p:sp>
    </p:spTree>
    <p:extLst>
      <p:ext uri="{BB962C8B-B14F-4D97-AF65-F5344CB8AC3E}">
        <p14:creationId xmlns:p14="http://schemas.microsoft.com/office/powerpoint/2010/main" val="3013506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181</TotalTime>
  <Words>979</Words>
  <Application>Microsoft Office PowerPoint</Application>
  <PresentationFormat>Widescreen</PresentationFormat>
  <Paragraphs>95</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Tw Cen MT</vt:lpstr>
      <vt:lpstr>Circuit</vt:lpstr>
      <vt:lpstr>Cryptocurrency and Negative Environmental Impacts</vt:lpstr>
      <vt:lpstr>The Idea</vt:lpstr>
      <vt:lpstr>Early Implementations</vt:lpstr>
      <vt:lpstr>Bitcoin</vt:lpstr>
      <vt:lpstr>Rise of crypto</vt:lpstr>
      <vt:lpstr>Blockchain</vt:lpstr>
      <vt:lpstr>Mining</vt:lpstr>
      <vt:lpstr>Proof of Work and Proof of Stake</vt:lpstr>
      <vt:lpstr>How crypto is used</vt:lpstr>
      <vt:lpstr>Crypto exchanges</vt:lpstr>
      <vt:lpstr>NFTs</vt:lpstr>
      <vt:lpstr>Speculation</vt:lpstr>
      <vt:lpstr>Energy consumption</vt:lpstr>
      <vt:lpstr>How much are we spending?</vt:lpstr>
      <vt:lpstr>Worldwide hashrate share</vt:lpstr>
      <vt:lpstr>Carbon emissions</vt:lpstr>
      <vt:lpstr>Asic miners &amp; mining farms</vt:lpstr>
      <vt:lpstr>How to limit energy usage</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Idea</dc:title>
  <dc:creator>Mundeep Arora</dc:creator>
  <cp:lastModifiedBy>Mundeep Arora</cp:lastModifiedBy>
  <cp:revision>1</cp:revision>
  <dcterms:created xsi:type="dcterms:W3CDTF">2022-12-02T01:41:33Z</dcterms:created>
  <dcterms:modified xsi:type="dcterms:W3CDTF">2022-12-07T02:40:23Z</dcterms:modified>
</cp:coreProperties>
</file>